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329" r:id="rId3"/>
    <p:sldId id="338" r:id="rId4"/>
    <p:sldId id="330" r:id="rId5"/>
    <p:sldId id="331" r:id="rId6"/>
    <p:sldId id="332" r:id="rId7"/>
    <p:sldId id="333" r:id="rId8"/>
    <p:sldId id="334" r:id="rId9"/>
    <p:sldId id="335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47" r:id="rId19"/>
    <p:sldId id="348" r:id="rId20"/>
    <p:sldId id="349" r:id="rId21"/>
    <p:sldId id="350" r:id="rId22"/>
    <p:sldId id="351" r:id="rId23"/>
    <p:sldId id="352" r:id="rId24"/>
    <p:sldId id="353" r:id="rId25"/>
    <p:sldId id="354" r:id="rId26"/>
    <p:sldId id="355" r:id="rId27"/>
    <p:sldId id="356" r:id="rId28"/>
    <p:sldId id="357" r:id="rId29"/>
    <p:sldId id="358" r:id="rId30"/>
    <p:sldId id="359" r:id="rId31"/>
    <p:sldId id="363" r:id="rId32"/>
    <p:sldId id="360" r:id="rId33"/>
    <p:sldId id="361" r:id="rId34"/>
    <p:sldId id="362" r:id="rId35"/>
    <p:sldId id="288" r:id="rId36"/>
  </p:sldIdLst>
  <p:sldSz cx="5334000" cy="3600450"/>
  <p:notesSz cx="7104063" cy="487045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89" d="100"/>
          <a:sy n="189" d="100"/>
        </p:scale>
        <p:origin x="473" y="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427" cy="244811"/>
          </a:xfrm>
          <a:prstGeom prst="rect">
            <a:avLst/>
          </a:prstGeom>
        </p:spPr>
        <p:txBody>
          <a:bodyPr vert="horz" lIns="122546" tIns="61273" rIns="122546" bIns="61273" rtlCol="0"/>
          <a:lstStyle>
            <a:lvl1pPr algn="l">
              <a:defRPr sz="16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523" y="1"/>
            <a:ext cx="3078427" cy="244811"/>
          </a:xfrm>
          <a:prstGeom prst="rect">
            <a:avLst/>
          </a:prstGeom>
        </p:spPr>
        <p:txBody>
          <a:bodyPr vert="horz" lIns="122546" tIns="61273" rIns="122546" bIns="61273" rtlCol="0"/>
          <a:lstStyle>
            <a:lvl1pPr algn="r">
              <a:defRPr sz="1600"/>
            </a:lvl1pPr>
          </a:lstStyle>
          <a:p>
            <a:fld id="{37C07EA9-1F2D-4E5D-BF04-103184DA1375}" type="datetimeFigureOut">
              <a:rPr lang="zh-CN" altLang="en-US" smtClean="0"/>
              <a:t>2022/3/26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1" y="4625640"/>
            <a:ext cx="3078427" cy="244811"/>
          </a:xfrm>
          <a:prstGeom prst="rect">
            <a:avLst/>
          </a:prstGeom>
        </p:spPr>
        <p:txBody>
          <a:bodyPr vert="horz" lIns="122546" tIns="61273" rIns="122546" bIns="61273" rtlCol="0" anchor="b"/>
          <a:lstStyle>
            <a:lvl1pPr algn="l">
              <a:defRPr sz="16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523" y="4625640"/>
            <a:ext cx="3078427" cy="244811"/>
          </a:xfrm>
          <a:prstGeom prst="rect">
            <a:avLst/>
          </a:prstGeom>
        </p:spPr>
        <p:txBody>
          <a:bodyPr vert="horz" lIns="122546" tIns="61273" rIns="122546" bIns="61273" rtlCol="0" anchor="b"/>
          <a:lstStyle>
            <a:lvl1pPr algn="r">
              <a:defRPr sz="1600"/>
            </a:lvl1pPr>
          </a:lstStyle>
          <a:p>
            <a:fld id="{AB5CF511-E86B-40A2-B230-1D30EDBE48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674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244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244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56F72E-065B-47B2-895E-69D168EDC61D}" type="datetimeFigureOut">
              <a:rPr lang="zh-CN" altLang="en-US" smtClean="0"/>
              <a:t>2022/3/26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35213" y="609600"/>
            <a:ext cx="2435225" cy="16430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2343150"/>
            <a:ext cx="5683250" cy="1919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4625975"/>
            <a:ext cx="3078163" cy="244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4625975"/>
            <a:ext cx="3078162" cy="244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FE3314-16FC-43B0-8A74-926E7507AA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275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03964" y="1078797"/>
            <a:ext cx="1261997" cy="12509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EAF12-BA20-4AFD-B2A1-A24D98CD019B}" type="datetime1">
              <a:rPr lang="en-US" altLang="zh-CN" smtClean="0"/>
              <a:t>3/26/2022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adea"/>
                <a:cs typeface="Caladea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  <p:sp>
        <p:nvSpPr>
          <p:cNvPr id="6" name="object 5"/>
          <p:cNvSpPr/>
          <p:nvPr userDrawn="1"/>
        </p:nvSpPr>
        <p:spPr>
          <a:xfrm>
            <a:off x="304800" y="2943225"/>
            <a:ext cx="4724400" cy="57697"/>
          </a:xfrm>
          <a:custGeom>
            <a:avLst/>
            <a:gdLst/>
            <a:ahLst/>
            <a:cxnLst/>
            <a:rect l="l" t="t" r="r" b="b"/>
            <a:pathLst>
              <a:path w="2974340">
                <a:moveTo>
                  <a:pt x="0" y="0"/>
                </a:moveTo>
                <a:lnTo>
                  <a:pt x="146312" y="0"/>
                </a:lnTo>
              </a:path>
              <a:path w="2974340">
                <a:moveTo>
                  <a:pt x="149311" y="0"/>
                </a:moveTo>
                <a:lnTo>
                  <a:pt x="295624" y="0"/>
                </a:lnTo>
              </a:path>
              <a:path w="2974340">
                <a:moveTo>
                  <a:pt x="298623" y="0"/>
                </a:moveTo>
                <a:lnTo>
                  <a:pt x="518092" y="0"/>
                </a:lnTo>
              </a:path>
              <a:path w="2974340">
                <a:moveTo>
                  <a:pt x="521091" y="0"/>
                </a:moveTo>
                <a:lnTo>
                  <a:pt x="667404" y="0"/>
                </a:lnTo>
              </a:path>
              <a:path w="2974340">
                <a:moveTo>
                  <a:pt x="670403" y="0"/>
                </a:moveTo>
                <a:lnTo>
                  <a:pt x="816715" y="0"/>
                </a:lnTo>
              </a:path>
              <a:path w="2974340">
                <a:moveTo>
                  <a:pt x="819715" y="0"/>
                </a:moveTo>
                <a:lnTo>
                  <a:pt x="1039183" y="0"/>
                </a:lnTo>
              </a:path>
              <a:path w="2974340">
                <a:moveTo>
                  <a:pt x="1042183" y="0"/>
                </a:moveTo>
                <a:lnTo>
                  <a:pt x="1188495" y="0"/>
                </a:lnTo>
              </a:path>
              <a:path w="2974340">
                <a:moveTo>
                  <a:pt x="1191494" y="0"/>
                </a:moveTo>
                <a:lnTo>
                  <a:pt x="1410963" y="0"/>
                </a:lnTo>
              </a:path>
              <a:path w="2974340">
                <a:moveTo>
                  <a:pt x="1413962" y="0"/>
                </a:moveTo>
                <a:lnTo>
                  <a:pt x="1560275" y="0"/>
                </a:lnTo>
              </a:path>
              <a:path w="2974340">
                <a:moveTo>
                  <a:pt x="1563274" y="0"/>
                </a:moveTo>
                <a:lnTo>
                  <a:pt x="1709587" y="0"/>
                </a:lnTo>
              </a:path>
              <a:path w="2974340">
                <a:moveTo>
                  <a:pt x="1712586" y="0"/>
                </a:moveTo>
                <a:lnTo>
                  <a:pt x="1932055" y="0"/>
                </a:lnTo>
              </a:path>
              <a:path w="2974340">
                <a:moveTo>
                  <a:pt x="1935054" y="0"/>
                </a:moveTo>
                <a:lnTo>
                  <a:pt x="2081367" y="0"/>
                </a:lnTo>
              </a:path>
              <a:path w="2974340">
                <a:moveTo>
                  <a:pt x="2084366" y="0"/>
                </a:moveTo>
                <a:lnTo>
                  <a:pt x="2303835" y="0"/>
                </a:lnTo>
              </a:path>
              <a:path w="2974340">
                <a:moveTo>
                  <a:pt x="2306834" y="0"/>
                </a:moveTo>
                <a:lnTo>
                  <a:pt x="2453146" y="0"/>
                </a:lnTo>
              </a:path>
              <a:path w="2974340">
                <a:moveTo>
                  <a:pt x="2456146" y="0"/>
                </a:moveTo>
                <a:lnTo>
                  <a:pt x="2675614" y="0"/>
                </a:lnTo>
              </a:path>
              <a:path w="2974340">
                <a:moveTo>
                  <a:pt x="2678614" y="0"/>
                </a:moveTo>
                <a:lnTo>
                  <a:pt x="2824926" y="0"/>
                </a:lnTo>
              </a:path>
              <a:path w="2974340">
                <a:moveTo>
                  <a:pt x="2827925" y="0"/>
                </a:moveTo>
                <a:lnTo>
                  <a:pt x="2974238" y="0"/>
                </a:lnTo>
              </a:path>
            </a:pathLst>
          </a:custGeom>
          <a:ln w="127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/>
          <p:cNvSpPr/>
          <p:nvPr userDrawn="1"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/>
          <p:cNvSpPr txBox="1"/>
          <p:nvPr userDrawn="1"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8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1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9" name="object 5"/>
          <p:cNvSpPr/>
          <p:nvPr userDrawn="1"/>
        </p:nvSpPr>
        <p:spPr>
          <a:xfrm>
            <a:off x="4215385" y="249413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/>
          </p:nvPr>
        </p:nvSpPr>
        <p:spPr>
          <a:xfrm>
            <a:off x="304800" y="962025"/>
            <a:ext cx="4724400" cy="215444"/>
          </a:xfrm>
        </p:spPr>
        <p:txBody>
          <a:bodyPr/>
          <a:lstStyle>
            <a:lvl1pPr>
              <a:defRPr sz="1400" b="1"/>
            </a:lvl1pPr>
          </a:lstStyle>
          <a:p>
            <a:pPr lvl="0"/>
            <a:r>
              <a:rPr lang="zh-CN" altLang="en-US" dirty="0" smtClean="0"/>
              <a:t>编辑母版文本样式</a:t>
            </a:r>
            <a:endParaRPr lang="en-US" altLang="zh-CN" dirty="0" smtClean="0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4"/>
          </p:nvPr>
        </p:nvSpPr>
        <p:spPr>
          <a:xfrm>
            <a:off x="304800" y="1266825"/>
            <a:ext cx="4724400" cy="1515482"/>
          </a:xfrm>
        </p:spPr>
        <p:txBody>
          <a:bodyPr/>
          <a:lstStyle>
            <a:lvl1pPr>
              <a:defRPr sz="1400" b="1"/>
            </a:lvl1pPr>
          </a:lstStyle>
          <a:p>
            <a:pPr lvl="0"/>
            <a:r>
              <a:rPr lang="zh-CN" altLang="en-US" dirty="0" smtClean="0"/>
              <a:t>编辑母版文本样式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5"/>
          </p:nvPr>
        </p:nvSpPr>
        <p:spPr>
          <a:xfrm>
            <a:off x="304800" y="2882543"/>
            <a:ext cx="4724400" cy="215444"/>
          </a:xfrm>
        </p:spPr>
        <p:txBody>
          <a:bodyPr/>
          <a:lstStyle>
            <a:lvl1pPr>
              <a:defRPr sz="1400" b="1"/>
            </a:lvl1pPr>
          </a:lstStyle>
          <a:p>
            <a:pPr lvl="0"/>
            <a:r>
              <a:rPr lang="zh-CN" altLang="en-US" dirty="0" smtClean="0"/>
              <a:t>编辑母版文本样式</a:t>
            </a:r>
          </a:p>
        </p:txBody>
      </p:sp>
      <p:sp>
        <p:nvSpPr>
          <p:cNvPr id="13" name="object 6"/>
          <p:cNvSpPr/>
          <p:nvPr userDrawn="1"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1C98404-824C-4ED3-AA38-949FE7F0CDB1}" type="datetime1">
              <a:rPr lang="en-US" altLang="zh-CN" smtClean="0"/>
              <a:t>3/26/2022</a:t>
            </a:fld>
            <a:endParaRPr 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lang="en-US" altLang="zh-CN" spc="-5" smtClean="0"/>
              <a:t>‹#›</a:t>
            </a:fld>
            <a:endParaRPr lang="en-US" altLang="zh-CN" spc="-5" dirty="0"/>
          </a:p>
        </p:txBody>
      </p:sp>
    </p:spTree>
    <p:extLst>
      <p:ext uri="{BB962C8B-B14F-4D97-AF65-F5344CB8AC3E}">
        <p14:creationId xmlns:p14="http://schemas.microsoft.com/office/powerpoint/2010/main" val="1167045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BFD84-EF20-4A2C-B8DA-E9F2920D4557}" type="datetime1">
              <a:rPr lang="en-US" altLang="zh-CN" smtClean="0"/>
              <a:t>3/26/2022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adea"/>
                <a:cs typeface="Caladea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7684D-397D-4330-8EFA-A49D4FC97B96}" type="datetime1">
              <a:rPr lang="en-US" altLang="zh-CN" smtClean="0"/>
              <a:t>3/26/2022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aladea"/>
                <a:cs typeface="Caladea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8837" y="622693"/>
            <a:ext cx="3496325" cy="208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2272" y="1084465"/>
            <a:ext cx="4409455" cy="1407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13560" y="3348418"/>
            <a:ext cx="1706880" cy="1800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66700" y="3348418"/>
            <a:ext cx="1226820" cy="1800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5BF42-B54E-4B2E-A04E-B82DB5E1C60B}" type="datetime1">
              <a:rPr lang="en-US" altLang="zh-CN" smtClean="0"/>
              <a:t>3/26/2022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8372" y="3198223"/>
            <a:ext cx="245109" cy="204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Caladea"/>
                <a:cs typeface="Caladea"/>
              </a:defRPr>
            </a:lvl1pPr>
          </a:lstStyle>
          <a:p>
            <a:pPr marL="38100">
              <a:lnSpc>
                <a:spcPct val="100000"/>
              </a:lnSpc>
              <a:spcBef>
                <a:spcPts val="40"/>
              </a:spcBef>
            </a:pPr>
            <a:fld id="{81D60167-4931-47E6-BA6A-407CBD079E47}" type="slidenum">
              <a:rPr spc="-5" dirty="0"/>
              <a:t>‹#›</a:t>
            </a:fld>
            <a:endParaRPr spc="-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2" r:id="rId3"/>
    <p:sldLayoutId id="2147483664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15729" y="1153247"/>
            <a:ext cx="1481455" cy="941283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0"/>
              </a:spcBef>
            </a:pPr>
            <a:endParaRPr sz="1200" dirty="0">
              <a:latin typeface="Trebuchet MS"/>
              <a:cs typeface="Trebuchet MS"/>
            </a:endParaRPr>
          </a:p>
          <a:p>
            <a:pPr marL="12065" marR="5080" algn="ctr">
              <a:lnSpc>
                <a:spcPts val="2330"/>
              </a:lnSpc>
              <a:spcBef>
                <a:spcPts val="465"/>
              </a:spcBef>
            </a:pPr>
            <a:r>
              <a:rPr lang="zh-CN" altLang="en-US" sz="20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Trebuchet MS"/>
              </a:rPr>
              <a:t>男人是勇士</a:t>
            </a:r>
            <a:endParaRPr lang="en-US" altLang="zh-CN" sz="2000" b="1" spc="-5" dirty="0" smtClean="0">
              <a:latin typeface="楷体" panose="02010609060101010101" pitchFamily="49" charset="-122"/>
              <a:ea typeface="楷体" panose="02010609060101010101" pitchFamily="49" charset="-122"/>
              <a:cs typeface="Trebuchet MS"/>
            </a:endParaRPr>
          </a:p>
          <a:p>
            <a:pPr marL="12065" marR="5080" algn="ctr">
              <a:lnSpc>
                <a:spcPts val="2330"/>
              </a:lnSpc>
              <a:spcBef>
                <a:spcPts val="465"/>
              </a:spcBef>
            </a:pPr>
            <a:r>
              <a:rPr lang="zh-CN" altLang="en-US" sz="1200" spc="-5" dirty="0" smtClean="0">
                <a:latin typeface="Trebuchet MS"/>
                <a:cs typeface="Trebuchet MS"/>
              </a:rPr>
              <a:t>学员经文集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0000" y="2943225"/>
            <a:ext cx="4320000" cy="57697"/>
          </a:xfrm>
          <a:custGeom>
            <a:avLst/>
            <a:gdLst/>
            <a:ahLst/>
            <a:cxnLst/>
            <a:rect l="l" t="t" r="r" b="b"/>
            <a:pathLst>
              <a:path w="2974340">
                <a:moveTo>
                  <a:pt x="0" y="0"/>
                </a:moveTo>
                <a:lnTo>
                  <a:pt x="146312" y="0"/>
                </a:lnTo>
              </a:path>
              <a:path w="2974340">
                <a:moveTo>
                  <a:pt x="149311" y="0"/>
                </a:moveTo>
                <a:lnTo>
                  <a:pt x="295624" y="0"/>
                </a:lnTo>
              </a:path>
              <a:path w="2974340">
                <a:moveTo>
                  <a:pt x="298623" y="0"/>
                </a:moveTo>
                <a:lnTo>
                  <a:pt x="518092" y="0"/>
                </a:lnTo>
              </a:path>
              <a:path w="2974340">
                <a:moveTo>
                  <a:pt x="521091" y="0"/>
                </a:moveTo>
                <a:lnTo>
                  <a:pt x="667404" y="0"/>
                </a:lnTo>
              </a:path>
              <a:path w="2974340">
                <a:moveTo>
                  <a:pt x="670403" y="0"/>
                </a:moveTo>
                <a:lnTo>
                  <a:pt x="816715" y="0"/>
                </a:lnTo>
              </a:path>
              <a:path w="2974340">
                <a:moveTo>
                  <a:pt x="819715" y="0"/>
                </a:moveTo>
                <a:lnTo>
                  <a:pt x="1039183" y="0"/>
                </a:lnTo>
              </a:path>
              <a:path w="2974340">
                <a:moveTo>
                  <a:pt x="1042183" y="0"/>
                </a:moveTo>
                <a:lnTo>
                  <a:pt x="1188495" y="0"/>
                </a:lnTo>
              </a:path>
              <a:path w="2974340">
                <a:moveTo>
                  <a:pt x="1191494" y="0"/>
                </a:moveTo>
                <a:lnTo>
                  <a:pt x="1410963" y="0"/>
                </a:lnTo>
              </a:path>
              <a:path w="2974340">
                <a:moveTo>
                  <a:pt x="1413962" y="0"/>
                </a:moveTo>
                <a:lnTo>
                  <a:pt x="1560275" y="0"/>
                </a:lnTo>
              </a:path>
              <a:path w="2974340">
                <a:moveTo>
                  <a:pt x="1563274" y="0"/>
                </a:moveTo>
                <a:lnTo>
                  <a:pt x="1709587" y="0"/>
                </a:lnTo>
              </a:path>
              <a:path w="2974340">
                <a:moveTo>
                  <a:pt x="1712586" y="0"/>
                </a:moveTo>
                <a:lnTo>
                  <a:pt x="1932055" y="0"/>
                </a:lnTo>
              </a:path>
              <a:path w="2974340">
                <a:moveTo>
                  <a:pt x="1935054" y="0"/>
                </a:moveTo>
                <a:lnTo>
                  <a:pt x="2081367" y="0"/>
                </a:lnTo>
              </a:path>
              <a:path w="2974340">
                <a:moveTo>
                  <a:pt x="2084366" y="0"/>
                </a:moveTo>
                <a:lnTo>
                  <a:pt x="2303835" y="0"/>
                </a:lnTo>
              </a:path>
              <a:path w="2974340">
                <a:moveTo>
                  <a:pt x="2306834" y="0"/>
                </a:moveTo>
                <a:lnTo>
                  <a:pt x="2453146" y="0"/>
                </a:lnTo>
              </a:path>
              <a:path w="2974340">
                <a:moveTo>
                  <a:pt x="2456146" y="0"/>
                </a:moveTo>
                <a:lnTo>
                  <a:pt x="2675614" y="0"/>
                </a:lnTo>
              </a:path>
              <a:path w="2974340">
                <a:moveTo>
                  <a:pt x="2678614" y="0"/>
                </a:moveTo>
                <a:lnTo>
                  <a:pt x="2824926" y="0"/>
                </a:lnTo>
              </a:path>
              <a:path w="2974340">
                <a:moveTo>
                  <a:pt x="2827925" y="0"/>
                </a:moveTo>
                <a:lnTo>
                  <a:pt x="2974238" y="0"/>
                </a:lnTo>
              </a:path>
            </a:pathLst>
          </a:custGeom>
          <a:ln w="127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8810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06700"/>
              </a:lnSpc>
            </a:pPr>
            <a:r>
              <a:rPr lang="zh-CN" altLang="en-US" sz="1400" spc="20" dirty="0">
                <a:latin typeface="Verdana"/>
                <a:cs typeface="Verdana"/>
              </a:rPr>
              <a:t>“夫子，律法上的诫命，哪一条是最大的呢？” </a:t>
            </a:r>
          </a:p>
          <a:p>
            <a:pPr marL="12700" marR="5080">
              <a:lnSpc>
                <a:spcPct val="106700"/>
              </a:lnSpc>
            </a:pPr>
            <a:r>
              <a:rPr lang="zh-CN" altLang="en-US" sz="1400" spc="20" dirty="0">
                <a:latin typeface="Verdana"/>
                <a:cs typeface="Verdana"/>
              </a:rPr>
              <a:t>耶稣对他说：“你要尽心、尽性、尽意，爱主你的　神。 </a:t>
            </a:r>
          </a:p>
          <a:p>
            <a:pPr marL="12700" marR="5080">
              <a:lnSpc>
                <a:spcPct val="106700"/>
              </a:lnSpc>
            </a:pPr>
            <a:r>
              <a:rPr lang="zh-CN" altLang="en-US" sz="1400" spc="20" dirty="0">
                <a:latin typeface="Verdana"/>
                <a:cs typeface="Verdana"/>
              </a:rPr>
              <a:t>这是诫命中的第一，且是最大的。”</a:t>
            </a:r>
          </a:p>
          <a:p>
            <a:pPr marL="12700" marR="5080">
              <a:lnSpc>
                <a:spcPct val="106700"/>
              </a:lnSpc>
            </a:pPr>
            <a:endParaRPr lang="en-US" altLang="zh-CN" sz="1050" spc="2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1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1-1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马太福音 </a:t>
            </a:r>
            <a:r>
              <a:rPr lang="en-US" altLang="zh-CN" sz="1400" b="1" spc="20" dirty="0">
                <a:latin typeface="+mn-ea"/>
                <a:cs typeface="Verdana"/>
              </a:rPr>
              <a:t>22:36-38】</a:t>
            </a: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4718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06700"/>
              </a:lnSpc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马太福音 </a:t>
            </a:r>
            <a:r>
              <a:rPr lang="en-US" altLang="zh-CN" sz="1400" b="1" spc="20" dirty="0">
                <a:latin typeface="+mn-ea"/>
                <a:cs typeface="Verdana"/>
              </a:rPr>
              <a:t>22:36-38】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296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8149" y="1430967"/>
            <a:ext cx="4741051" cy="8810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06700"/>
              </a:lnSpc>
            </a:pPr>
            <a:r>
              <a:rPr lang="zh-CN" altLang="en-US" sz="1400" spc="20" dirty="0">
                <a:latin typeface="Verdana"/>
                <a:cs typeface="Verdana"/>
              </a:rPr>
              <a:t>圣经都是　神所默示</a:t>
            </a:r>
            <a:r>
              <a:rPr lang="zh-CN" altLang="en-US" sz="1400" spc="20" dirty="0" smtClean="0">
                <a:latin typeface="Verdana"/>
                <a:cs typeface="Verdana"/>
              </a:rPr>
              <a:t>的，</a:t>
            </a:r>
            <a:r>
              <a:rPr lang="zh-CN" altLang="en-US" sz="1400" spc="20" dirty="0">
                <a:latin typeface="Verdana"/>
                <a:cs typeface="Verdana"/>
              </a:rPr>
              <a:t>于教训、督责、使人归正、教导人学义都是有益的，</a:t>
            </a:r>
          </a:p>
          <a:p>
            <a:pPr marL="12700" marR="5080">
              <a:lnSpc>
                <a:spcPct val="106700"/>
              </a:lnSpc>
            </a:pPr>
            <a:r>
              <a:rPr lang="zh-CN" altLang="en-US" sz="1400" spc="20" dirty="0">
                <a:latin typeface="Verdana"/>
                <a:cs typeface="Verdana"/>
              </a:rPr>
              <a:t>叫属　神的人得以完全，预备行各样的善事。</a:t>
            </a:r>
          </a:p>
          <a:p>
            <a:pPr marL="12700" marR="5080">
              <a:lnSpc>
                <a:spcPct val="106700"/>
              </a:lnSpc>
            </a:pPr>
            <a:endParaRPr lang="en-US" altLang="zh-CN" sz="1050" spc="2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1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1-2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提摩太后书 </a:t>
            </a:r>
            <a:r>
              <a:rPr lang="en-US" altLang="zh-CN" sz="1400" b="1" spc="20" dirty="0">
                <a:latin typeface="+mn-ea"/>
                <a:cs typeface="Verdana"/>
              </a:rPr>
              <a:t>3:16-17】</a:t>
            </a:r>
          </a:p>
        </p:txBody>
      </p:sp>
      <p:sp>
        <p:nvSpPr>
          <p:cNvPr id="11" name="object 2"/>
          <p:cNvSpPr txBox="1"/>
          <p:nvPr/>
        </p:nvSpPr>
        <p:spPr>
          <a:xfrm>
            <a:off x="311044" y="2638425"/>
            <a:ext cx="4188956" cy="24718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06700"/>
              </a:lnSpc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提摩太后书 </a:t>
            </a:r>
            <a:r>
              <a:rPr lang="en-US" altLang="zh-CN" sz="1400" b="1" spc="20" dirty="0">
                <a:latin typeface="+mn-ea"/>
                <a:cs typeface="Verdana"/>
              </a:rPr>
              <a:t>3:16-17】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39734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8810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06700"/>
              </a:lnSpc>
            </a:pPr>
            <a:r>
              <a:rPr lang="zh-CN" altLang="en-US" sz="1400" spc="20" dirty="0">
                <a:latin typeface="Verdana"/>
                <a:cs typeface="Verdana"/>
              </a:rPr>
              <a:t>这律法书不可离开你的口，总要昼夜思想，好使你谨守遵行这书上所写的一切话。如此，你的道路就可以亨通，凡事顺利。</a:t>
            </a:r>
          </a:p>
          <a:p>
            <a:pPr marL="12700" marR="5080">
              <a:lnSpc>
                <a:spcPct val="106700"/>
              </a:lnSpc>
            </a:pPr>
            <a:endParaRPr lang="en-US" altLang="zh-CN" sz="1050" spc="2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1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1-3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约书亚记</a:t>
            </a:r>
            <a:r>
              <a:rPr lang="en-US" altLang="zh-CN" sz="1400" b="1" spc="20" dirty="0">
                <a:latin typeface="+mn-ea"/>
                <a:cs typeface="Verdana"/>
              </a:rPr>
              <a:t>1:8】</a:t>
            </a: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4718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06700"/>
              </a:lnSpc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约书亚记</a:t>
            </a:r>
            <a:r>
              <a:rPr lang="en-US" altLang="zh-CN" sz="1400" b="1" spc="20" dirty="0">
                <a:latin typeface="+mn-ea"/>
                <a:cs typeface="Verdana"/>
              </a:rPr>
              <a:t>1:8】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8583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65056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06700"/>
              </a:lnSpc>
            </a:pPr>
            <a:r>
              <a:rPr lang="zh-CN" altLang="en-US" sz="1400" spc="20" dirty="0">
                <a:latin typeface="Verdana"/>
                <a:cs typeface="Verdana"/>
              </a:rPr>
              <a:t>向来你们没有奉我的名求什么，如今你们求，就必得着，叫你们的喜乐可以满足。</a:t>
            </a:r>
          </a:p>
          <a:p>
            <a:pPr marL="12700" marR="5080">
              <a:lnSpc>
                <a:spcPct val="106700"/>
              </a:lnSpc>
            </a:pPr>
            <a:endParaRPr lang="en-US" altLang="zh-CN" sz="1050" spc="2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1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1-4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约翰福音</a:t>
            </a:r>
            <a:r>
              <a:rPr lang="en-US" altLang="zh-CN" sz="1400" b="1" spc="20" dirty="0">
                <a:latin typeface="+mn-ea"/>
                <a:cs typeface="Verdana"/>
              </a:rPr>
              <a:t>16:24】</a:t>
            </a: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4718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06700"/>
              </a:lnSpc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约翰福音</a:t>
            </a:r>
            <a:r>
              <a:rPr lang="en-US" altLang="zh-CN" sz="1400" b="1" spc="20" dirty="0">
                <a:latin typeface="+mn-ea"/>
                <a:cs typeface="Verdana"/>
              </a:rPr>
              <a:t>16:24】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07470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111158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06700"/>
              </a:lnSpc>
            </a:pPr>
            <a:r>
              <a:rPr lang="zh-CN" altLang="en-US" sz="1400" spc="20" dirty="0">
                <a:latin typeface="Verdana"/>
                <a:cs typeface="Verdana"/>
              </a:rPr>
              <a:t>应当一无挂虑，只要凡事藉着祷告、祈求，和感谢，将你们所要的告诉　神。</a:t>
            </a:r>
          </a:p>
          <a:p>
            <a:pPr marL="12700" marR="5080">
              <a:lnSpc>
                <a:spcPct val="106700"/>
              </a:lnSpc>
            </a:pPr>
            <a:r>
              <a:rPr lang="zh-CN" altLang="en-US" sz="1400" spc="20" dirty="0">
                <a:latin typeface="Verdana"/>
                <a:cs typeface="Verdana"/>
              </a:rPr>
              <a:t>神所赐、出人意外的平安必在基督耶稣里保守你们的心怀意念。</a:t>
            </a:r>
          </a:p>
          <a:p>
            <a:pPr marL="12700" marR="5080">
              <a:lnSpc>
                <a:spcPct val="106700"/>
              </a:lnSpc>
            </a:pPr>
            <a:endParaRPr lang="en-US" altLang="zh-CN" sz="1050" spc="2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1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1-5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腓立比书</a:t>
            </a:r>
            <a:r>
              <a:rPr lang="en-US" altLang="zh-CN" sz="1400" b="1" spc="20" dirty="0">
                <a:latin typeface="+mn-ea"/>
                <a:cs typeface="Verdana"/>
              </a:rPr>
              <a:t>4:6-7】</a:t>
            </a: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4718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06700"/>
              </a:lnSpc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腓立比书</a:t>
            </a:r>
            <a:r>
              <a:rPr lang="en-US" altLang="zh-CN" sz="1400" b="1" spc="20" dirty="0">
                <a:latin typeface="+mn-ea"/>
                <a:cs typeface="Verdana"/>
              </a:rPr>
              <a:t>4:6-7】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2774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42005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06700"/>
              </a:lnSpc>
            </a:pPr>
            <a:r>
              <a:rPr lang="zh-CN" altLang="en-US" sz="1400" spc="20" dirty="0">
                <a:latin typeface="Verdana"/>
                <a:cs typeface="Verdana"/>
              </a:rPr>
              <a:t>只是你们要行道，不要单单听道，自己欺哄自己。</a:t>
            </a:r>
          </a:p>
          <a:p>
            <a:pPr marL="12700" marR="5080">
              <a:lnSpc>
                <a:spcPct val="106700"/>
              </a:lnSpc>
            </a:pPr>
            <a:endParaRPr lang="en-US" altLang="zh-CN" sz="1050" spc="2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1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1-6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 smtClean="0">
                <a:latin typeface="+mn-ea"/>
                <a:cs typeface="Verdana"/>
              </a:rPr>
              <a:t>雅</a:t>
            </a:r>
            <a:r>
              <a:rPr lang="zh-CN" altLang="en-US" sz="1400" b="1" spc="20" dirty="0">
                <a:latin typeface="+mn-ea"/>
                <a:cs typeface="Verdana"/>
              </a:rPr>
              <a:t>各书</a:t>
            </a:r>
            <a:r>
              <a:rPr lang="en-US" altLang="zh-CN" sz="1400" b="1" spc="20" dirty="0" smtClean="0">
                <a:latin typeface="+mn-ea"/>
                <a:cs typeface="Verdana"/>
              </a:rPr>
              <a:t>1:22】</a:t>
            </a:r>
            <a:endParaRPr lang="en-US" altLang="zh-CN" sz="1400" b="1" spc="20" dirty="0">
              <a:latin typeface="+mn-ea"/>
              <a:cs typeface="Verdana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4718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06700"/>
              </a:lnSpc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 smtClean="0">
                <a:latin typeface="+mn-ea"/>
                <a:cs typeface="Verdana"/>
              </a:rPr>
              <a:t>雅</a:t>
            </a:r>
            <a:r>
              <a:rPr lang="zh-CN" altLang="en-US" sz="1400" b="1" spc="20" dirty="0">
                <a:latin typeface="+mn-ea"/>
                <a:cs typeface="Verdana"/>
              </a:rPr>
              <a:t>各书</a:t>
            </a:r>
            <a:r>
              <a:rPr lang="en-US" altLang="zh-CN" sz="1400" b="1" spc="20" dirty="0" smtClean="0">
                <a:latin typeface="+mn-ea"/>
                <a:cs typeface="Verdana"/>
              </a:rPr>
              <a:t>1:22】</a:t>
            </a:r>
            <a:endParaRPr lang="en-US" altLang="zh-CN" sz="1400" b="1" spc="20" dirty="0">
              <a:latin typeface="+mn-ea"/>
              <a:cs typeface="Verdana"/>
            </a:endParaRPr>
          </a:p>
        </p:txBody>
      </p:sp>
      <p:sp>
        <p:nvSpPr>
          <p:cNvPr id="12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1571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6204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凡管教的事，当时不觉得快乐，反觉得愁苦；后来却为那经练过的人结出平安的果子，就是义。</a:t>
            </a:r>
          </a:p>
          <a:p>
            <a:pPr marL="12700" marR="5080">
              <a:lnSpc>
                <a:spcPct val="106700"/>
              </a:lnSpc>
            </a:pPr>
            <a:endParaRPr lang="en-US" altLang="zh-CN" sz="1050" spc="2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1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1-7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希伯来书</a:t>
            </a:r>
            <a:r>
              <a:rPr lang="en-US" altLang="zh-CN" sz="1400" b="1" spc="20" dirty="0">
                <a:latin typeface="+mn-ea"/>
                <a:cs typeface="Verdana"/>
              </a:rPr>
              <a:t>12:11】</a:t>
            </a: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4718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06700"/>
              </a:lnSpc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希伯来书</a:t>
            </a:r>
            <a:r>
              <a:rPr lang="en-US" altLang="zh-CN" sz="1400" b="1" spc="20" dirty="0">
                <a:latin typeface="+mn-ea"/>
                <a:cs typeface="Verdana"/>
              </a:rPr>
              <a:t>12:11】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102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6204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耶和华　神说</a:t>
            </a:r>
            <a:r>
              <a:rPr lang="zh-CN" altLang="en-US" sz="1400" spc="20" dirty="0" smtClean="0">
                <a:latin typeface="+mn-ea"/>
                <a:cs typeface="Verdana"/>
              </a:rPr>
              <a:t>：</a:t>
            </a:r>
            <a:r>
              <a:rPr lang="en-US" altLang="zh-CN" sz="1400" spc="20" dirty="0" smtClean="0">
                <a:latin typeface="+mn-ea"/>
                <a:cs typeface="Verdana"/>
              </a:rPr>
              <a:t>“</a:t>
            </a:r>
            <a:r>
              <a:rPr lang="zh-CN" altLang="en-US" sz="1400" spc="20" dirty="0" smtClean="0">
                <a:latin typeface="+mn-ea"/>
                <a:cs typeface="Verdana"/>
              </a:rPr>
              <a:t>那</a:t>
            </a:r>
            <a:r>
              <a:rPr lang="zh-CN" altLang="en-US" sz="1400" spc="20" dirty="0">
                <a:latin typeface="+mn-ea"/>
                <a:cs typeface="Verdana"/>
              </a:rPr>
              <a:t>人独居不好，我要为他造一个配偶帮助他</a:t>
            </a:r>
            <a:r>
              <a:rPr lang="zh-CN" altLang="en-US" sz="1400" spc="20" dirty="0" smtClean="0">
                <a:latin typeface="+mn-ea"/>
                <a:cs typeface="Verdana"/>
              </a:rPr>
              <a:t>。</a:t>
            </a:r>
            <a:r>
              <a:rPr lang="en-US" altLang="zh-CN" sz="1400" spc="20" dirty="0" smtClean="0">
                <a:latin typeface="+mn-ea"/>
                <a:cs typeface="Verdana"/>
              </a:rPr>
              <a:t>”</a:t>
            </a:r>
            <a:endParaRPr lang="zh-CN" altLang="en-US" sz="1400" spc="20" dirty="0">
              <a:latin typeface="+mn-ea"/>
              <a:cs typeface="Verdana"/>
            </a:endParaRPr>
          </a:p>
          <a:p>
            <a:pPr marL="12700" marR="5080">
              <a:lnSpc>
                <a:spcPct val="106700"/>
              </a:lnSpc>
            </a:pPr>
            <a:endParaRPr lang="en-US" altLang="zh-CN" sz="1050" spc="2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2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4070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2-1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创世纪</a:t>
            </a:r>
            <a:r>
              <a:rPr lang="en-US" altLang="zh-CN" sz="1400" b="1" spc="20" dirty="0">
                <a:latin typeface="+mn-ea"/>
                <a:cs typeface="Verdana"/>
              </a:rPr>
              <a:t>2:18】</a:t>
            </a: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4718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lnSpc>
                <a:spcPct val="106700"/>
              </a:lnSpc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创世纪</a:t>
            </a:r>
            <a:r>
              <a:rPr lang="en-US" altLang="zh-CN" sz="1400" b="1" spc="20" dirty="0">
                <a:latin typeface="+mn-ea"/>
                <a:cs typeface="Verdana"/>
              </a:rPr>
              <a:t>2:18】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510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6204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zh-CN" altLang="en-US" sz="1400" spc="20" dirty="0" smtClean="0">
                <a:latin typeface="+mn-ea"/>
                <a:cs typeface="Verdana"/>
              </a:rPr>
              <a:t>你们</a:t>
            </a:r>
            <a:r>
              <a:rPr lang="zh-CN" altLang="en-US" sz="1400" spc="20" dirty="0">
                <a:latin typeface="+mn-ea"/>
                <a:cs typeface="Verdana"/>
              </a:rPr>
              <a:t>作丈夫的，要爱你们的妻子，正如基督爱教会，为教会舍己。</a:t>
            </a:r>
          </a:p>
          <a:p>
            <a:pPr marL="12700" marR="5080">
              <a:lnSpc>
                <a:spcPct val="106700"/>
              </a:lnSpc>
            </a:pPr>
            <a:endParaRPr lang="en-US" altLang="zh-CN" sz="1050" spc="2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2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2-2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以弗所书</a:t>
            </a:r>
            <a:r>
              <a:rPr lang="en-US" altLang="zh-CN" sz="1400" b="1" spc="20" dirty="0" smtClean="0">
                <a:latin typeface="+mn-ea"/>
                <a:cs typeface="Verdana"/>
              </a:rPr>
              <a:t>5:25】</a:t>
            </a:r>
            <a:endParaRPr lang="en-US" altLang="zh-CN" sz="1400" b="1" spc="20" dirty="0">
              <a:latin typeface="+mn-ea"/>
              <a:cs typeface="Verdana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以弗所书</a:t>
            </a:r>
            <a:r>
              <a:rPr lang="en-US" altLang="zh-CN" sz="1400" b="1" spc="20" dirty="0">
                <a:latin typeface="+mn-ea"/>
                <a:cs typeface="Verdana"/>
              </a:rPr>
              <a:t>5:25】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4273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304800" y="1369603"/>
            <a:ext cx="4724400" cy="150271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zh-CN" altLang="en-US" sz="1400" spc="20" dirty="0" smtClean="0">
                <a:latin typeface="+mn-ea"/>
                <a:cs typeface="Verdana"/>
              </a:rPr>
              <a:t>我</a:t>
            </a:r>
            <a:r>
              <a:rPr lang="zh-CN" altLang="en-US" sz="1400" spc="20" dirty="0">
                <a:latin typeface="+mn-ea"/>
                <a:cs typeface="Verdana"/>
              </a:rPr>
              <a:t>将如此对待我的妻子，以示我对耶稣的挚爱：</a:t>
            </a:r>
          </a:p>
          <a:p>
            <a:pPr marL="12700" marR="5080"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“爱她，尊荣她，想办法去理解她，并且为了她舍弃我的生命，放弃我的权利。</a:t>
            </a:r>
            <a:r>
              <a:rPr lang="zh-CN" altLang="en-US" sz="1400" spc="20" dirty="0" smtClean="0">
                <a:latin typeface="+mn-ea"/>
                <a:cs typeface="Verdana"/>
              </a:rPr>
              <a:t>”</a:t>
            </a:r>
            <a:endParaRPr lang="zh-CN" altLang="en-US" sz="1400" spc="20" dirty="0">
              <a:latin typeface="+mn-ea"/>
              <a:cs typeface="Verdana"/>
            </a:endParaRPr>
          </a:p>
          <a:p>
            <a:pPr marL="12700" marR="5080"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这是我对婚姻的承诺</a:t>
            </a:r>
            <a:r>
              <a:rPr lang="zh-CN" altLang="en-US" sz="1400" spc="20" dirty="0" smtClean="0">
                <a:latin typeface="+mn-ea"/>
                <a:cs typeface="Verdana"/>
              </a:rPr>
              <a:t>。</a:t>
            </a:r>
            <a:endParaRPr lang="en-US" altLang="zh-CN" sz="1400" spc="20" dirty="0" smtClean="0">
              <a:latin typeface="+mn-ea"/>
              <a:cs typeface="Verdana"/>
            </a:endParaRPr>
          </a:p>
          <a:p>
            <a:pPr marL="12700" marR="5080"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  <a:p>
            <a:pPr marL="12700" marR="5080">
              <a:spcBef>
                <a:spcPts val="130"/>
              </a:spcBef>
            </a:pPr>
            <a:r>
              <a:rPr lang="en-US" altLang="zh-CN" sz="1200" spc="20" dirty="0">
                <a:latin typeface="+mn-ea"/>
                <a:cs typeface="Verdana"/>
              </a:rPr>
              <a:t>【</a:t>
            </a:r>
            <a:r>
              <a:rPr lang="zh-CN" altLang="en-US" sz="1200" spc="20" dirty="0">
                <a:latin typeface="+mn-ea"/>
                <a:cs typeface="Verdana"/>
              </a:rPr>
              <a:t>约翰福音</a:t>
            </a:r>
            <a:r>
              <a:rPr lang="en-US" altLang="zh-CN" sz="1200" spc="20" dirty="0">
                <a:latin typeface="+mn-ea"/>
                <a:cs typeface="Verdana"/>
              </a:rPr>
              <a:t>14:21】【</a:t>
            </a:r>
            <a:r>
              <a:rPr lang="zh-CN" altLang="en-US" sz="1200" spc="20" dirty="0">
                <a:latin typeface="+mn-ea"/>
                <a:cs typeface="Verdana"/>
              </a:rPr>
              <a:t>以弗所书</a:t>
            </a:r>
            <a:r>
              <a:rPr lang="en-US" altLang="zh-CN" sz="1200" spc="20" dirty="0">
                <a:latin typeface="+mn-ea"/>
                <a:cs typeface="Verdana"/>
              </a:rPr>
              <a:t>5:25】【</a:t>
            </a:r>
            <a:r>
              <a:rPr lang="zh-CN" altLang="en-US" sz="1200" spc="20" dirty="0">
                <a:latin typeface="+mn-ea"/>
                <a:cs typeface="Verdana"/>
              </a:rPr>
              <a:t>彼得前书</a:t>
            </a:r>
            <a:r>
              <a:rPr lang="en-US" altLang="zh-CN" sz="1200" spc="20" dirty="0">
                <a:latin typeface="+mn-ea"/>
                <a:cs typeface="Verdana"/>
              </a:rPr>
              <a:t>3:7】</a:t>
            </a:r>
          </a:p>
          <a:p>
            <a:pPr marL="12700" marR="5080">
              <a:lnSpc>
                <a:spcPct val="106700"/>
              </a:lnSpc>
            </a:pPr>
            <a:endParaRPr lang="en-US" altLang="zh-CN" sz="1050" spc="2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2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2-3</a:t>
            </a:r>
            <a:endParaRPr spc="-5" dirty="0"/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zh-CN" altLang="en-US" sz="1400" b="1" spc="20" dirty="0">
                <a:latin typeface="+mn-ea"/>
                <a:cs typeface="Verdana"/>
              </a:rPr>
              <a:t>我对婚姻的承诺</a:t>
            </a:r>
            <a:endParaRPr lang="zh-CN" altLang="en-US" sz="1400" spc="20" dirty="0">
              <a:latin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1191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6204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所以，那照　神旨意受苦的人要一心为善，将自己灵魂交与那信实的造化之主。</a:t>
            </a:r>
          </a:p>
          <a:p>
            <a:pPr marL="12700" marR="5080">
              <a:lnSpc>
                <a:spcPct val="106700"/>
              </a:lnSpc>
            </a:pPr>
            <a:endParaRPr lang="en-US" altLang="zh-CN" sz="1050" spc="2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2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2-4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彼得前书</a:t>
            </a:r>
            <a:r>
              <a:rPr lang="en-US" altLang="zh-CN" sz="1400" b="1" spc="20" dirty="0" smtClean="0">
                <a:latin typeface="+mn-ea"/>
                <a:cs typeface="Verdana"/>
              </a:rPr>
              <a:t>4:19】</a:t>
            </a:r>
            <a:endParaRPr lang="en-US" altLang="zh-CN" sz="1400" b="1" spc="20" dirty="0">
              <a:latin typeface="+mn-ea"/>
              <a:cs typeface="Verdana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彼得前书</a:t>
            </a:r>
            <a:r>
              <a:rPr lang="en-US" altLang="zh-CN" sz="1400" b="1" spc="20" dirty="0" smtClean="0">
                <a:latin typeface="+mn-ea"/>
                <a:cs typeface="Verdana"/>
              </a:rPr>
              <a:t>4:19】</a:t>
            </a:r>
            <a:endParaRPr lang="en-US" altLang="zh-CN" sz="1400" b="1" spc="20" dirty="0">
              <a:latin typeface="+mn-ea"/>
              <a:cs typeface="Verdana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3118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106413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你们作丈夫的也要按情理和妻子同住；因她比你软弱，与你一同承受生命之恩的，所以要敬重她。这样，便叫你们的祷告没有阻碍。</a:t>
            </a:r>
          </a:p>
          <a:p>
            <a:pPr marL="12700" marR="5080"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  <a:p>
            <a:pPr marL="12700" marR="5080">
              <a:lnSpc>
                <a:spcPct val="106700"/>
              </a:lnSpc>
            </a:pPr>
            <a:endParaRPr lang="en-US" altLang="zh-CN" sz="1050" spc="2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2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2-5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彼得前书</a:t>
            </a:r>
            <a:r>
              <a:rPr lang="en-US" altLang="zh-CN" sz="1400" b="1" spc="20" dirty="0" smtClean="0">
                <a:latin typeface="+mn-ea"/>
                <a:cs typeface="Verdana"/>
              </a:rPr>
              <a:t>3:7】</a:t>
            </a:r>
            <a:endParaRPr lang="en-US" altLang="zh-CN" sz="1400" b="1" spc="20" dirty="0">
              <a:latin typeface="+mn-ea"/>
              <a:cs typeface="Verdana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彼得前书</a:t>
            </a:r>
            <a:r>
              <a:rPr lang="en-US" altLang="zh-CN" sz="1400" b="1" spc="20" dirty="0" smtClean="0">
                <a:latin typeface="+mn-ea"/>
                <a:cs typeface="Verdana"/>
              </a:rPr>
              <a:t>3:7】</a:t>
            </a:r>
            <a:endParaRPr lang="en-US" altLang="zh-CN" sz="1400" b="1" spc="20" dirty="0">
              <a:latin typeface="+mn-ea"/>
              <a:cs typeface="Verdana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4008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42201"/>
            <a:ext cx="4724400" cy="113236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zh-CN" altLang="en-US" sz="1400" spc="20" dirty="0" smtClean="0">
                <a:latin typeface="+mn-ea"/>
                <a:cs typeface="Verdana"/>
              </a:rPr>
              <a:t>培养</a:t>
            </a:r>
            <a:r>
              <a:rPr lang="zh-CN" altLang="en-US" sz="1400" spc="20" dirty="0">
                <a:latin typeface="+mn-ea"/>
                <a:cs typeface="Verdana"/>
              </a:rPr>
              <a:t>儿女是父亲的天职。</a:t>
            </a:r>
            <a:r>
              <a:rPr lang="en-US" altLang="zh-CN" sz="1400" spc="20" dirty="0">
                <a:latin typeface="+mn-ea"/>
                <a:cs typeface="Verdana"/>
              </a:rPr>
              <a:t>【</a:t>
            </a:r>
            <a:r>
              <a:rPr lang="zh-CN" altLang="en-US" sz="1400" spc="20" dirty="0">
                <a:latin typeface="+mn-ea"/>
                <a:cs typeface="Verdana"/>
              </a:rPr>
              <a:t>以弗所书</a:t>
            </a:r>
            <a:r>
              <a:rPr lang="en-US" altLang="zh-CN" sz="1400" spc="20" dirty="0">
                <a:latin typeface="+mn-ea"/>
                <a:cs typeface="Verdana"/>
              </a:rPr>
              <a:t>6:4】</a:t>
            </a:r>
          </a:p>
          <a:p>
            <a:pPr marL="12700" marR="5080"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儿女们的自我形象，是来自于父亲口中所出对他们的看法。</a:t>
            </a:r>
            <a:r>
              <a:rPr lang="en-US" altLang="zh-CN" sz="1400" spc="20" dirty="0">
                <a:latin typeface="+mn-ea"/>
                <a:cs typeface="Verdana"/>
              </a:rPr>
              <a:t>【</a:t>
            </a:r>
            <a:r>
              <a:rPr lang="zh-CN" altLang="en-US" sz="1400" spc="20" dirty="0">
                <a:latin typeface="+mn-ea"/>
                <a:cs typeface="Verdana"/>
              </a:rPr>
              <a:t>箴言</a:t>
            </a:r>
            <a:r>
              <a:rPr lang="en-US" altLang="zh-CN" sz="1400" spc="20" dirty="0">
                <a:latin typeface="+mn-ea"/>
                <a:cs typeface="Verdana"/>
              </a:rPr>
              <a:t>17:6】</a:t>
            </a:r>
          </a:p>
          <a:p>
            <a:pPr marL="12700" marR="5080"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对儿女说的话，将决定他或她的命运。</a:t>
            </a:r>
            <a:r>
              <a:rPr lang="en-US" altLang="zh-CN" sz="1400" spc="20" dirty="0">
                <a:latin typeface="+mn-ea"/>
                <a:cs typeface="Verdana"/>
              </a:rPr>
              <a:t>【</a:t>
            </a:r>
            <a:r>
              <a:rPr lang="zh-CN" altLang="en-US" sz="1400" spc="20" dirty="0">
                <a:latin typeface="+mn-ea"/>
                <a:cs typeface="Verdana"/>
              </a:rPr>
              <a:t>箴言</a:t>
            </a:r>
            <a:r>
              <a:rPr lang="en-US" altLang="zh-CN" sz="1400" spc="20" dirty="0">
                <a:latin typeface="+mn-ea"/>
                <a:cs typeface="Verdana"/>
              </a:rPr>
              <a:t>18:21】</a:t>
            </a:r>
          </a:p>
          <a:p>
            <a:pPr marL="12700" marR="5080"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2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2-6</a:t>
            </a:r>
            <a:endParaRPr spc="-5" dirty="0"/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zh-CN" altLang="en-US" sz="1400" b="1" spc="20" dirty="0">
                <a:latin typeface="+mn-ea"/>
                <a:cs typeface="Verdana"/>
              </a:rPr>
              <a:t>关于教养儿女的三个圣经</a:t>
            </a:r>
            <a:r>
              <a:rPr lang="zh-CN" altLang="en-US" sz="1400" b="1" spc="20" dirty="0" smtClean="0">
                <a:latin typeface="+mn-ea"/>
                <a:cs typeface="Verdana"/>
              </a:rPr>
              <a:t>原则</a:t>
            </a:r>
            <a:endParaRPr lang="zh-CN" altLang="en-US" sz="1400" spc="20" dirty="0">
              <a:latin typeface="+mn-e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91589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130522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你们作父亲的，不要惹儿女的气，只要照着主的教训和警戒养育他们。</a:t>
            </a:r>
          </a:p>
          <a:p>
            <a:pPr marL="12700" marR="5080"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  <a:p>
            <a:pPr marL="12700" marR="5080">
              <a:spcBef>
                <a:spcPts val="130"/>
              </a:spcBef>
            </a:pPr>
            <a:endParaRPr lang="en-US" altLang="zh-CN" sz="1400" spc="20" dirty="0">
              <a:latin typeface="+mn-ea"/>
              <a:cs typeface="Verdana"/>
            </a:endParaRPr>
          </a:p>
          <a:p>
            <a:pPr marL="12700" marR="5080"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  <a:p>
            <a:pPr marL="12700" marR="5080">
              <a:lnSpc>
                <a:spcPct val="106700"/>
              </a:lnSpc>
            </a:pPr>
            <a:endParaRPr lang="en-US" altLang="zh-CN" sz="1050" spc="2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2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2-7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 smtClean="0">
                <a:latin typeface="+mn-ea"/>
                <a:cs typeface="Verdana"/>
              </a:rPr>
              <a:t>以弗所书</a:t>
            </a:r>
            <a:r>
              <a:rPr lang="en-US" altLang="zh-CN" sz="1400" b="1" spc="20" dirty="0" smtClean="0">
                <a:latin typeface="+mn-ea"/>
                <a:cs typeface="Verdana"/>
              </a:rPr>
              <a:t>6:4】</a:t>
            </a:r>
            <a:endParaRPr lang="en-US" altLang="zh-CN" sz="1400" b="1" spc="20" dirty="0">
              <a:latin typeface="+mn-ea"/>
              <a:cs typeface="Verdana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以弗所书</a:t>
            </a:r>
            <a:r>
              <a:rPr lang="en-US" altLang="zh-CN" sz="1400" b="1" spc="20" dirty="0">
                <a:latin typeface="+mn-ea"/>
                <a:cs typeface="Verdana"/>
              </a:rPr>
              <a:t>6:4</a:t>
            </a:r>
            <a:r>
              <a:rPr lang="en-US" altLang="zh-CN" sz="1400" b="1" spc="20" dirty="0" smtClean="0">
                <a:latin typeface="+mn-ea"/>
                <a:cs typeface="Verdana"/>
              </a:rPr>
              <a:t>】</a:t>
            </a:r>
            <a:endParaRPr lang="en-US" altLang="zh-CN" sz="1400" b="1" spc="20" dirty="0">
              <a:latin typeface="+mn-ea"/>
              <a:cs typeface="Verdana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75359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154632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子孙为老人的冠冕；父亲是儿女的荣耀。</a:t>
            </a:r>
          </a:p>
          <a:p>
            <a:pPr marL="12700" marR="5080"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  <a:p>
            <a:pPr marL="12700" marR="5080">
              <a:spcBef>
                <a:spcPts val="130"/>
              </a:spcBef>
            </a:pPr>
            <a:endParaRPr lang="en-US" altLang="zh-CN" sz="1400" spc="20" dirty="0">
              <a:latin typeface="+mn-ea"/>
              <a:cs typeface="Verdana"/>
            </a:endParaRPr>
          </a:p>
          <a:p>
            <a:pPr marL="12700" marR="5080"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  <a:p>
            <a:pPr marL="12700" marR="5080">
              <a:spcBef>
                <a:spcPts val="130"/>
              </a:spcBef>
            </a:pPr>
            <a:endParaRPr lang="en-US" altLang="zh-CN" sz="1400" spc="20" dirty="0">
              <a:latin typeface="+mn-ea"/>
              <a:cs typeface="Verdana"/>
            </a:endParaRPr>
          </a:p>
          <a:p>
            <a:pPr marL="12700" marR="5080"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  <a:p>
            <a:pPr marL="12700" marR="5080">
              <a:lnSpc>
                <a:spcPct val="106700"/>
              </a:lnSpc>
            </a:pPr>
            <a:endParaRPr lang="en-US" altLang="zh-CN" sz="1050" spc="2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2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2-8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箴言</a:t>
            </a:r>
            <a:r>
              <a:rPr lang="en-US" altLang="zh-CN" sz="1400" b="1" spc="20" dirty="0">
                <a:latin typeface="+mn-ea"/>
                <a:cs typeface="Verdana"/>
              </a:rPr>
              <a:t>17:6</a:t>
            </a:r>
            <a:r>
              <a:rPr lang="en-US" altLang="zh-CN" sz="1400" b="1" spc="20" dirty="0" smtClean="0">
                <a:latin typeface="+mn-ea"/>
                <a:cs typeface="Verdana"/>
              </a:rPr>
              <a:t>】</a:t>
            </a:r>
            <a:endParaRPr lang="en-US" altLang="zh-CN" sz="1400" b="1" spc="20" dirty="0">
              <a:latin typeface="+mn-ea"/>
              <a:cs typeface="Verdana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箴言</a:t>
            </a:r>
            <a:r>
              <a:rPr lang="en-US" altLang="zh-CN" sz="1400" b="1" spc="20" dirty="0">
                <a:latin typeface="+mn-ea"/>
                <a:cs typeface="Verdana"/>
              </a:rPr>
              <a:t>17:6】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88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916918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生死在舌头的权下，喜爱它的，必吃它所结的果子。</a:t>
            </a:r>
          </a:p>
          <a:p>
            <a:pPr marL="12700" marR="5080"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  <a:p>
            <a:pPr marL="12700" marR="5080">
              <a:spcBef>
                <a:spcPts val="130"/>
              </a:spcBef>
            </a:pPr>
            <a:endParaRPr lang="en-US" altLang="zh-CN" sz="1400" spc="20" dirty="0">
              <a:latin typeface="+mn-ea"/>
              <a:cs typeface="Verdana"/>
            </a:endParaRPr>
          </a:p>
          <a:p>
            <a:pPr marL="12700" marR="5080"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2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2-9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箴言</a:t>
            </a:r>
            <a:r>
              <a:rPr lang="en-US" altLang="zh-CN" sz="1400" b="1" spc="20" dirty="0">
                <a:latin typeface="+mn-ea"/>
                <a:cs typeface="Verdana"/>
              </a:rPr>
              <a:t>18:21】</a:t>
            </a: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箴言</a:t>
            </a:r>
            <a:r>
              <a:rPr lang="en-US" altLang="zh-CN" sz="1400" b="1" spc="20" dirty="0">
                <a:latin typeface="+mn-ea"/>
                <a:cs typeface="Verdana"/>
              </a:rPr>
              <a:t>18:21】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1119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11451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未曾听完先回答的，便是他的愚昧和羞辱。</a:t>
            </a:r>
          </a:p>
          <a:p>
            <a:pPr marL="12700" marR="5080"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  <a:p>
            <a:pPr marL="12700" marR="5080"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  <a:p>
            <a:pPr marL="12700" marR="5080">
              <a:spcBef>
                <a:spcPts val="130"/>
              </a:spcBef>
            </a:pPr>
            <a:endParaRPr lang="en-US" altLang="zh-CN" sz="1400" spc="20" dirty="0">
              <a:latin typeface="+mn-ea"/>
              <a:cs typeface="Verdana"/>
            </a:endParaRPr>
          </a:p>
          <a:p>
            <a:pPr marL="12700" marR="5080"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2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4070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2-10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箴言</a:t>
            </a:r>
            <a:r>
              <a:rPr lang="en-US" altLang="zh-CN" sz="1400" b="1" spc="20" dirty="0">
                <a:latin typeface="+mn-ea"/>
                <a:cs typeface="Verdana"/>
              </a:rPr>
              <a:t>18:13】</a:t>
            </a: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箴言</a:t>
            </a:r>
            <a:r>
              <a:rPr lang="en-US" altLang="zh-CN" sz="1400" b="1" spc="20" dirty="0">
                <a:latin typeface="+mn-ea"/>
                <a:cs typeface="Verdana"/>
              </a:rPr>
              <a:t>18:13】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9596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111953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总而言之，你们都要同心，彼此体恤，相爱如弟兄，存慈怜谦卑的心。</a:t>
            </a:r>
          </a:p>
          <a:p>
            <a:pPr marL="12700" marR="5080"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不以恶报恶，以辱骂还辱骂，倒要祝福；因你们是为此蒙召，好叫你们承受福气</a:t>
            </a:r>
            <a:r>
              <a:rPr lang="zh-CN" altLang="en-US" sz="1400" spc="20" dirty="0" smtClean="0">
                <a:latin typeface="+mn-ea"/>
                <a:cs typeface="Verdana"/>
              </a:rPr>
              <a:t>。</a:t>
            </a:r>
            <a:endParaRPr lang="zh-CN" altLang="en-US" sz="1400" spc="20" dirty="0">
              <a:latin typeface="+mn-ea"/>
              <a:cs typeface="Verdana"/>
            </a:endParaRPr>
          </a:p>
          <a:p>
            <a:pPr marL="12700" marR="5080">
              <a:spcBef>
                <a:spcPts val="130"/>
              </a:spcBef>
            </a:pPr>
            <a:endParaRPr lang="en-US" altLang="zh-CN" sz="140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2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4070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2-11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彼得前书</a:t>
            </a:r>
            <a:r>
              <a:rPr lang="en-US" altLang="zh-CN" sz="1400" b="1" spc="20" dirty="0">
                <a:latin typeface="+mn-ea"/>
                <a:cs typeface="Verdana"/>
              </a:rPr>
              <a:t>3:8-9】</a:t>
            </a: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彼得前书</a:t>
            </a:r>
            <a:r>
              <a:rPr lang="en-US" altLang="zh-CN" sz="1400" b="1" spc="20" dirty="0">
                <a:latin typeface="+mn-ea"/>
                <a:cs typeface="Verdana"/>
              </a:rPr>
              <a:t>3:8-9】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7940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90409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因为罪的工价乃是死；惟有　神的恩赐，在我们的主基督耶稣里，乃是永生。</a:t>
            </a:r>
          </a:p>
          <a:p>
            <a:pPr marL="12700" marR="5080"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  <a:p>
            <a:pPr marL="12700" marR="5080">
              <a:spcBef>
                <a:spcPts val="130"/>
              </a:spcBef>
            </a:pPr>
            <a:endParaRPr lang="en-US" altLang="zh-CN" sz="140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2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4070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2-12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罗马书</a:t>
            </a:r>
            <a:r>
              <a:rPr lang="en-US" altLang="zh-CN" sz="1400" b="1" spc="20" dirty="0">
                <a:latin typeface="+mn-ea"/>
                <a:cs typeface="Verdana"/>
              </a:rPr>
              <a:t>6:23】</a:t>
            </a: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罗马书</a:t>
            </a:r>
            <a:r>
              <a:rPr lang="en-US" altLang="zh-CN" sz="1400" b="1" spc="20" dirty="0">
                <a:latin typeface="+mn-ea"/>
                <a:cs typeface="Verdana"/>
              </a:rPr>
              <a:t>6:23】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266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113236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你们得救是本乎恩，也因着信；这并不是出于自己，乃是　神所赐的；</a:t>
            </a:r>
          </a:p>
          <a:p>
            <a:pPr marL="12700" marR="5080"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也不是出于行为，免得有人自夸。</a:t>
            </a:r>
          </a:p>
          <a:p>
            <a:pPr marL="12700" marR="5080">
              <a:spcBef>
                <a:spcPts val="130"/>
              </a:spcBef>
            </a:pPr>
            <a:endParaRPr lang="zh-CN" altLang="en-US" sz="1400" spc="20" dirty="0" smtClean="0">
              <a:latin typeface="+mn-ea"/>
              <a:cs typeface="Verdana"/>
            </a:endParaRPr>
          </a:p>
          <a:p>
            <a:pPr marL="12700" marR="5080">
              <a:spcBef>
                <a:spcPts val="130"/>
              </a:spcBef>
            </a:pPr>
            <a:endParaRPr lang="en-US" altLang="zh-CN" sz="140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2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788028" cy="374461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spcBef>
                <a:spcPts val="40"/>
              </a:spcBef>
            </a:pPr>
            <a:r>
              <a:rPr lang="en-US" spc="-5" dirty="0" smtClean="0"/>
              <a:t>2-13</a:t>
            </a:r>
            <a:r>
              <a:rPr lang="en-US" altLang="zh-CN" spc="-5" dirty="0"/>
              <a:t>(</a:t>
            </a:r>
            <a:r>
              <a:rPr lang="zh-CN" altLang="en-US" spc="-5" dirty="0"/>
              <a:t>可选</a:t>
            </a:r>
            <a:r>
              <a:rPr lang="en-US" altLang="zh-CN" spc="-5" dirty="0"/>
              <a:t>)</a:t>
            </a:r>
            <a:endParaRPr lang="zh-CN" altLang="en-US" spc="-5" dirty="0"/>
          </a:p>
          <a:p>
            <a:pPr marL="38100">
              <a:lnSpc>
                <a:spcPct val="100000"/>
              </a:lnSpc>
              <a:spcBef>
                <a:spcPts val="40"/>
              </a:spcBef>
            </a:pP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以弗所书</a:t>
            </a:r>
            <a:r>
              <a:rPr lang="en-US" altLang="zh-CN" sz="1400" b="1" spc="20" dirty="0">
                <a:latin typeface="+mn-ea"/>
                <a:cs typeface="Verdana"/>
              </a:rPr>
              <a:t>2:8-9】</a:t>
            </a: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以弗所书</a:t>
            </a:r>
            <a:r>
              <a:rPr lang="en-US" altLang="zh-CN" sz="1400" b="1" spc="20" dirty="0">
                <a:latin typeface="+mn-ea"/>
                <a:cs typeface="Verdana"/>
              </a:rPr>
              <a:t>2:8-9】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7692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6758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凡</a:t>
            </a:r>
            <a:r>
              <a:rPr lang="zh-CN" altLang="en-US" sz="1400" spc="20" dirty="0" smtClean="0">
                <a:latin typeface="+mn-ea"/>
                <a:cs typeface="Verdana"/>
              </a:rPr>
              <a:t>接待</a:t>
            </a:r>
            <a:r>
              <a:rPr lang="zh-CN" altLang="en-US" sz="1400" spc="20" dirty="0">
                <a:latin typeface="+mn-ea"/>
                <a:cs typeface="Verdana"/>
              </a:rPr>
              <a:t>祂</a:t>
            </a:r>
            <a:r>
              <a:rPr lang="zh-CN" altLang="en-US" sz="1400" spc="20" dirty="0" smtClean="0">
                <a:latin typeface="+mn-ea"/>
                <a:cs typeface="Verdana"/>
              </a:rPr>
              <a:t>的</a:t>
            </a:r>
            <a:r>
              <a:rPr lang="zh-CN" altLang="en-US" sz="1400" spc="20" dirty="0">
                <a:latin typeface="+mn-ea"/>
                <a:cs typeface="Verdana"/>
              </a:rPr>
              <a:t>，就是</a:t>
            </a:r>
            <a:r>
              <a:rPr lang="zh-CN" altLang="en-US" sz="1400" spc="20" dirty="0" smtClean="0">
                <a:latin typeface="+mn-ea"/>
                <a:cs typeface="Verdana"/>
              </a:rPr>
              <a:t>信祂名</a:t>
            </a:r>
            <a:r>
              <a:rPr lang="zh-CN" altLang="en-US" sz="1400" spc="20" dirty="0">
                <a:latin typeface="+mn-ea"/>
                <a:cs typeface="Verdana"/>
              </a:rPr>
              <a:t>的人</a:t>
            </a:r>
            <a:r>
              <a:rPr lang="zh-CN" altLang="en-US" sz="1400" spc="20" dirty="0" smtClean="0">
                <a:latin typeface="+mn-ea"/>
                <a:cs typeface="Verdana"/>
              </a:rPr>
              <a:t>，祂就</a:t>
            </a:r>
            <a:r>
              <a:rPr lang="zh-CN" altLang="en-US" sz="1400" spc="20" dirty="0">
                <a:latin typeface="+mn-ea"/>
                <a:cs typeface="Verdana"/>
              </a:rPr>
              <a:t>赐他们权柄作　神的儿女。</a:t>
            </a:r>
          </a:p>
          <a:p>
            <a:pPr marL="12700" marR="5080"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2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788028" cy="374461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spcBef>
                <a:spcPts val="40"/>
              </a:spcBef>
            </a:pPr>
            <a:r>
              <a:rPr lang="en-US" spc="-5" dirty="0" smtClean="0"/>
              <a:t>2-14</a:t>
            </a:r>
            <a:r>
              <a:rPr lang="en-US" altLang="zh-CN" spc="-5" dirty="0"/>
              <a:t>(</a:t>
            </a:r>
            <a:r>
              <a:rPr lang="zh-CN" altLang="en-US" spc="-5" dirty="0"/>
              <a:t>可选</a:t>
            </a:r>
            <a:r>
              <a:rPr lang="en-US" altLang="zh-CN" spc="-5" dirty="0"/>
              <a:t>)</a:t>
            </a:r>
            <a:endParaRPr lang="zh-CN" altLang="en-US" spc="-5" dirty="0"/>
          </a:p>
          <a:p>
            <a:pPr marL="38100">
              <a:lnSpc>
                <a:spcPct val="100000"/>
              </a:lnSpc>
              <a:spcBef>
                <a:spcPts val="40"/>
              </a:spcBef>
            </a:pP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约翰福音</a:t>
            </a:r>
            <a:r>
              <a:rPr lang="en-US" altLang="zh-CN" sz="1400" b="1" spc="20" dirty="0">
                <a:latin typeface="+mn-ea"/>
                <a:cs typeface="Verdana"/>
              </a:rPr>
              <a:t>1:12</a:t>
            </a:r>
            <a:r>
              <a:rPr lang="en-US" altLang="zh-CN" sz="1400" b="1" spc="20" dirty="0" smtClean="0">
                <a:latin typeface="+mn-ea"/>
                <a:cs typeface="Verdana"/>
              </a:rPr>
              <a:t>】</a:t>
            </a:r>
            <a:endParaRPr lang="en-US" altLang="zh-CN" sz="1400" b="1" spc="20" dirty="0">
              <a:latin typeface="+mn-ea"/>
              <a:cs typeface="Verdana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约翰福音</a:t>
            </a:r>
            <a:r>
              <a:rPr lang="en-US" altLang="zh-CN" sz="1400" b="1" spc="20" dirty="0">
                <a:latin typeface="+mn-ea"/>
                <a:cs typeface="Verdana"/>
              </a:rPr>
              <a:t>1:12】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67611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90409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　神爱世人，甚至</a:t>
            </a:r>
            <a:r>
              <a:rPr lang="zh-CN" altLang="en-US" sz="1400" spc="20" dirty="0" smtClean="0">
                <a:latin typeface="+mn-ea"/>
                <a:cs typeface="Verdana"/>
              </a:rPr>
              <a:t>将祂的</a:t>
            </a:r>
            <a:r>
              <a:rPr lang="zh-CN" altLang="en-US" sz="1400" spc="20" dirty="0">
                <a:latin typeface="+mn-ea"/>
                <a:cs typeface="Verdana"/>
              </a:rPr>
              <a:t>独生子赐给他们，叫一切</a:t>
            </a:r>
            <a:r>
              <a:rPr lang="zh-CN" altLang="en-US" sz="1400" spc="20" dirty="0" smtClean="0">
                <a:latin typeface="+mn-ea"/>
                <a:cs typeface="Verdana"/>
              </a:rPr>
              <a:t>信祂的</a:t>
            </a:r>
            <a:r>
              <a:rPr lang="zh-CN" altLang="en-US" sz="1400" spc="20" dirty="0">
                <a:latin typeface="+mn-ea"/>
                <a:cs typeface="Verdana"/>
              </a:rPr>
              <a:t>，不致灭亡，反得永生。</a:t>
            </a:r>
          </a:p>
          <a:p>
            <a:pPr marL="12700" marR="5080"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  <a:p>
            <a:pPr marL="12700" marR="5080">
              <a:spcBef>
                <a:spcPts val="130"/>
              </a:spcBef>
            </a:pPr>
            <a:endParaRPr lang="en-US" altLang="zh-CN" sz="140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2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8642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2-15(</a:t>
            </a:r>
            <a:r>
              <a:rPr lang="zh-CN" altLang="en-US" spc="-5" dirty="0" smtClean="0"/>
              <a:t>可选</a:t>
            </a:r>
            <a:r>
              <a:rPr lang="en-US" spc="-5" dirty="0" smtClean="0"/>
              <a:t>)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 smtClean="0">
                <a:latin typeface="+mn-ea"/>
                <a:cs typeface="Verdana"/>
              </a:rPr>
              <a:t>约翰福音</a:t>
            </a:r>
            <a:r>
              <a:rPr lang="en-US" altLang="zh-CN" sz="1400" b="1" spc="20" dirty="0" smtClean="0">
                <a:latin typeface="+mn-ea"/>
                <a:cs typeface="Verdana"/>
              </a:rPr>
              <a:t>3:16】</a:t>
            </a:r>
            <a:endParaRPr lang="en-US" altLang="zh-CN" sz="1400" b="1" spc="20" dirty="0">
              <a:latin typeface="+mn-ea"/>
              <a:cs typeface="Verdana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约翰福音</a:t>
            </a:r>
            <a:r>
              <a:rPr lang="en-US" altLang="zh-CN" sz="1400" b="1" spc="20" dirty="0">
                <a:latin typeface="+mn-ea"/>
                <a:cs typeface="Verdana"/>
              </a:rPr>
              <a:t>3:16】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657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90409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后来有世上的思虑、钱财的迷惑，和别样的私欲进来，把道挤住了，就不能结实。</a:t>
            </a:r>
            <a:endParaRPr lang="en-US" altLang="zh-CN" sz="140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40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40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3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4832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3-1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马可福音</a:t>
            </a:r>
            <a:r>
              <a:rPr lang="en-US" altLang="zh-CN" sz="1400" b="1" spc="20" dirty="0">
                <a:latin typeface="+mn-ea"/>
                <a:cs typeface="Verdana"/>
              </a:rPr>
              <a:t>4:19</a:t>
            </a:r>
            <a:r>
              <a:rPr lang="en-US" altLang="zh-CN" sz="1400" b="1" spc="20" dirty="0" smtClean="0">
                <a:latin typeface="+mn-ea"/>
                <a:cs typeface="Verdana"/>
              </a:rPr>
              <a:t>】</a:t>
            </a:r>
            <a:endParaRPr lang="en-US" altLang="zh-CN" sz="1400" b="1" spc="20" dirty="0">
              <a:latin typeface="+mn-ea"/>
              <a:cs typeface="Verdana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马可福音</a:t>
            </a:r>
            <a:r>
              <a:rPr lang="en-US" altLang="zh-CN" sz="1400" b="1" spc="20" dirty="0">
                <a:latin typeface="+mn-ea"/>
                <a:cs typeface="Verdana"/>
              </a:rPr>
              <a:t>4:19】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614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6886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富户管辖穷人；欠债的是债主的仆人。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40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3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3-2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箴言</a:t>
            </a:r>
            <a:r>
              <a:rPr lang="en-US" altLang="zh-CN" sz="1400" b="1" spc="20" dirty="0">
                <a:latin typeface="+mn-ea"/>
                <a:cs typeface="Verdana"/>
              </a:rPr>
              <a:t>22:7】</a:t>
            </a: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箴言</a:t>
            </a:r>
            <a:r>
              <a:rPr lang="en-US" altLang="zh-CN" sz="1400" b="1" spc="20" dirty="0">
                <a:latin typeface="+mn-ea"/>
                <a:cs typeface="Verdana"/>
              </a:rPr>
              <a:t>22:7】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8929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90409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你要分给七人，或分给八人，因为你不知道将来有什么灾祸临到地上。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40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3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3-3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传道书</a:t>
            </a:r>
            <a:r>
              <a:rPr lang="en-US" altLang="zh-CN" sz="1400" b="1" spc="20" dirty="0">
                <a:latin typeface="+mn-ea"/>
                <a:cs typeface="Verdana"/>
              </a:rPr>
              <a:t>11:2</a:t>
            </a:r>
            <a:r>
              <a:rPr lang="en-US" altLang="zh-CN" sz="1400" b="1" spc="20" dirty="0" smtClean="0">
                <a:latin typeface="+mn-ea"/>
                <a:cs typeface="Verdana"/>
              </a:rPr>
              <a:t>】</a:t>
            </a:r>
            <a:endParaRPr lang="en-US" altLang="zh-CN" sz="1400" b="1" spc="20" dirty="0">
              <a:latin typeface="+mn-ea"/>
              <a:cs typeface="Verdana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传道书</a:t>
            </a:r>
            <a:r>
              <a:rPr lang="en-US" altLang="zh-CN" sz="1400" b="1" spc="20" dirty="0">
                <a:latin typeface="+mn-ea"/>
                <a:cs typeface="Verdana"/>
              </a:rPr>
              <a:t>11:2】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0059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111953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又要嘱咐他们行善，在好事上富足，甘心施舍，乐意供给人，为自己积成美好的根基，预备将来，叫他们持定那真正的生命。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40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3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3-4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提摩太前书</a:t>
            </a:r>
            <a:r>
              <a:rPr lang="en-US" altLang="zh-CN" sz="1400" b="1" spc="20" dirty="0">
                <a:latin typeface="+mn-ea"/>
                <a:cs typeface="Verdana"/>
              </a:rPr>
              <a:t>6:18-19</a:t>
            </a:r>
            <a:r>
              <a:rPr lang="en-US" altLang="zh-CN" sz="1400" b="1" spc="20" dirty="0" smtClean="0">
                <a:latin typeface="+mn-ea"/>
                <a:cs typeface="Verdana"/>
              </a:rPr>
              <a:t>】</a:t>
            </a:r>
            <a:endParaRPr lang="en-US" altLang="zh-CN" sz="1400" b="1" spc="20" dirty="0">
              <a:latin typeface="+mn-ea"/>
              <a:cs typeface="Verdana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提摩太前书</a:t>
            </a:r>
            <a:r>
              <a:rPr lang="en-US" altLang="zh-CN" sz="1400" b="1" spc="20" dirty="0">
                <a:latin typeface="+mn-ea"/>
                <a:cs typeface="Verdana"/>
              </a:rPr>
              <a:t>6:18-19】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5813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11451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我的弟兄们，你们落在百般试炼中，都要以为大喜乐；</a:t>
            </a:r>
            <a:endParaRPr lang="en-US" altLang="zh-CN" sz="140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因为知道你们的信心经过试验，就生忍耐。</a:t>
            </a:r>
            <a:endParaRPr lang="en-US" altLang="zh-CN" sz="140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但忍耐也当成功，使你们成全、完备，毫无缺欠。</a:t>
            </a:r>
            <a:endParaRPr lang="en-US" altLang="zh-CN" sz="140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40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3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3-5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雅各书</a:t>
            </a:r>
            <a:r>
              <a:rPr lang="en-US" altLang="zh-CN" sz="1400" b="1" spc="20" dirty="0">
                <a:latin typeface="+mn-ea"/>
                <a:cs typeface="Verdana"/>
              </a:rPr>
              <a:t>1:2-4</a:t>
            </a:r>
            <a:r>
              <a:rPr lang="en-US" altLang="zh-CN" sz="1400" b="1" spc="20" dirty="0" smtClean="0">
                <a:latin typeface="+mn-ea"/>
                <a:cs typeface="Verdana"/>
              </a:rPr>
              <a:t>】</a:t>
            </a:r>
            <a:endParaRPr lang="en-US" altLang="zh-CN" sz="1400" b="1" spc="20" dirty="0">
              <a:latin typeface="+mn-ea"/>
              <a:cs typeface="Verdana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雅各书</a:t>
            </a:r>
            <a:r>
              <a:rPr lang="en-US" altLang="zh-CN" sz="1400" b="1" spc="20" dirty="0">
                <a:latin typeface="+mn-ea"/>
                <a:cs typeface="Verdana"/>
              </a:rPr>
              <a:t>1:2-4】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3075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113236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凡劳苦担重担的人可以到我这里来，我就使你们得安息。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我心里柔和谦卑，你们当负我的轭，学我的样式；这样，你们心里就必得享安息。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因为我的轭是容易的，我的担子是轻省的。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3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3-6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马太福音</a:t>
            </a:r>
            <a:r>
              <a:rPr lang="en-US" altLang="zh-CN" sz="1400" b="1" spc="20" dirty="0">
                <a:latin typeface="+mn-ea"/>
                <a:cs typeface="Verdana"/>
              </a:rPr>
              <a:t>11:28-30</a:t>
            </a:r>
            <a:r>
              <a:rPr lang="en-US" altLang="zh-CN" sz="1400" b="1" spc="20" dirty="0" smtClean="0">
                <a:latin typeface="+mn-ea"/>
                <a:cs typeface="Verdana"/>
              </a:rPr>
              <a:t>】</a:t>
            </a:r>
            <a:endParaRPr lang="en-US" altLang="zh-CN" sz="1400" b="1" spc="20" dirty="0">
              <a:latin typeface="+mn-ea"/>
              <a:cs typeface="Verdana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马太福音</a:t>
            </a:r>
            <a:r>
              <a:rPr lang="en-US" altLang="zh-CN" sz="1400" b="1" spc="20" dirty="0">
                <a:latin typeface="+mn-ea"/>
                <a:cs typeface="Verdana"/>
              </a:rPr>
              <a:t>11:28-30】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4929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228600" y="1430967"/>
            <a:ext cx="4953000" cy="111953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耶稣进前来，对他们说</a:t>
            </a:r>
            <a:r>
              <a:rPr lang="zh-CN" altLang="en-US" sz="1400" spc="20" dirty="0" smtClean="0">
                <a:latin typeface="+mn-ea"/>
                <a:cs typeface="Verdana"/>
              </a:rPr>
              <a:t>：</a:t>
            </a:r>
            <a:r>
              <a:rPr lang="en-US" altLang="zh-CN" sz="1400" spc="20" dirty="0">
                <a:latin typeface="+mn-ea"/>
                <a:cs typeface="Verdana"/>
              </a:rPr>
              <a:t>“</a:t>
            </a:r>
            <a:r>
              <a:rPr lang="zh-CN" altLang="en-US" sz="1400" spc="20" dirty="0" smtClean="0">
                <a:latin typeface="+mn-ea"/>
                <a:cs typeface="Verdana"/>
              </a:rPr>
              <a:t>天上</a:t>
            </a:r>
            <a:r>
              <a:rPr lang="zh-CN" altLang="en-US" sz="1400" spc="20" dirty="0">
                <a:latin typeface="+mn-ea"/>
                <a:cs typeface="Verdana"/>
              </a:rPr>
              <a:t>地下所有的权柄都赐给我了。</a:t>
            </a:r>
            <a:endParaRPr lang="en-US" altLang="zh-CN" sz="140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所以，你们要去，使万民作我的门徒，奉父、子、圣灵的名给他们施洗</a:t>
            </a:r>
            <a:r>
              <a:rPr lang="zh-CN" altLang="en-US" sz="1400" spc="20" dirty="0" smtClean="0">
                <a:latin typeface="+mn-ea"/>
                <a:cs typeface="Verdana"/>
              </a:rPr>
              <a:t>。</a:t>
            </a:r>
            <a:endParaRPr lang="en-US" altLang="zh-CN" sz="140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凡我所吩咐你们的，都教训他们遵守，我就常与你们同在，直到世界的末了</a:t>
            </a:r>
            <a:r>
              <a:rPr lang="zh-CN" altLang="en-US" sz="1400" spc="20" dirty="0" smtClean="0">
                <a:latin typeface="+mn-ea"/>
                <a:cs typeface="Verdana"/>
              </a:rPr>
              <a:t>。</a:t>
            </a:r>
            <a:r>
              <a:rPr lang="en-US" altLang="zh-CN" sz="1400" spc="20" dirty="0" smtClean="0">
                <a:latin typeface="+mn-ea"/>
                <a:cs typeface="Verdana"/>
              </a:rPr>
              <a:t>”</a:t>
            </a:r>
            <a:endParaRPr lang="en-US" altLang="zh-CN" sz="140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3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3-7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马太福音</a:t>
            </a:r>
            <a:r>
              <a:rPr lang="en-US" altLang="zh-CN" sz="1400" b="1" spc="20" dirty="0">
                <a:latin typeface="+mn-ea"/>
                <a:cs typeface="Verdana"/>
              </a:rPr>
              <a:t>28:18-20】</a:t>
            </a: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马太福音</a:t>
            </a:r>
            <a:r>
              <a:rPr lang="en-US" altLang="zh-CN" sz="1400" b="1" spc="20" dirty="0">
                <a:latin typeface="+mn-ea"/>
                <a:cs typeface="Verdana"/>
              </a:rPr>
              <a:t>28:18-20】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138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6204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所以，那照　神旨意受苦的人要一心为善，将自己灵魂交与那信实的造化之主。</a:t>
            </a:r>
          </a:p>
          <a:p>
            <a:pPr marL="12700" marR="5080">
              <a:lnSpc>
                <a:spcPct val="106700"/>
              </a:lnSpc>
            </a:pPr>
            <a:endParaRPr lang="en-US" altLang="zh-CN" sz="1050" spc="20" dirty="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 smtClean="0"/>
              <a:t>3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3308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3-8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彼得前书</a:t>
            </a:r>
            <a:r>
              <a:rPr lang="en-US" altLang="zh-CN" sz="1400" b="1" spc="20" dirty="0" smtClean="0">
                <a:latin typeface="+mn-ea"/>
                <a:cs typeface="Verdana"/>
              </a:rPr>
              <a:t>4:19】</a:t>
            </a:r>
            <a:endParaRPr lang="en-US" altLang="zh-CN" sz="1400" b="1" spc="20" dirty="0">
              <a:latin typeface="+mn-ea"/>
              <a:cs typeface="Verdana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彼得前书</a:t>
            </a:r>
            <a:r>
              <a:rPr lang="en-US" altLang="zh-CN" sz="1400" b="1" spc="20" dirty="0" smtClean="0">
                <a:latin typeface="+mn-ea"/>
                <a:cs typeface="Verdana"/>
              </a:rPr>
              <a:t>4:19】</a:t>
            </a:r>
            <a:endParaRPr lang="en-US" altLang="zh-CN" sz="1400" b="1" spc="20" dirty="0">
              <a:latin typeface="+mn-ea"/>
              <a:cs typeface="Verdana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745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68865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因为你们是重价买来的。所以，要在你们的身子上荣耀　神。</a:t>
            </a:r>
            <a:endParaRPr lang="en-US" altLang="zh-CN" sz="140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40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40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3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7880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3-9(</a:t>
            </a:r>
            <a:r>
              <a:rPr lang="zh-CN" altLang="en-US" spc="-5" dirty="0" smtClean="0"/>
              <a:t>可选</a:t>
            </a:r>
            <a:r>
              <a:rPr lang="en-US" spc="-5" dirty="0" smtClean="0"/>
              <a:t>)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哥林多前书</a:t>
            </a:r>
            <a:r>
              <a:rPr lang="en-US" altLang="zh-CN" sz="1400" b="1" spc="20" dirty="0">
                <a:latin typeface="+mn-ea"/>
                <a:cs typeface="Verdana"/>
              </a:rPr>
              <a:t>6:20】</a:t>
            </a: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哥林多前书</a:t>
            </a:r>
            <a:r>
              <a:rPr lang="en-US" altLang="zh-CN" sz="1400" b="1" spc="20" dirty="0">
                <a:latin typeface="+mn-ea"/>
                <a:cs typeface="Verdana"/>
              </a:rPr>
              <a:t>6:20】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95175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430967"/>
            <a:ext cx="4724400" cy="113236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无论做什么，都要从心里做，像是给主做的，不是给人做的，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zh-CN" altLang="en-US" sz="1400" spc="20" dirty="0">
                <a:latin typeface="+mn-ea"/>
                <a:cs typeface="Verdana"/>
              </a:rPr>
              <a:t>因你们知道从主那里必得着基业为赏赐；你们所事奉的乃是主基督。</a:t>
            </a: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zh-CN" altLang="en-US" sz="1400" spc="20" dirty="0">
              <a:latin typeface="+mn-e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endParaRPr lang="en-US" altLang="zh-CN" sz="1400" spc="20" dirty="0">
              <a:latin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859669" y="619645"/>
            <a:ext cx="5556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pc="-5" dirty="0" smtClean="0"/>
              <a:t>第</a:t>
            </a:r>
            <a:r>
              <a:rPr lang="en-US" altLang="zh-CN" spc="-5" dirty="0"/>
              <a:t>3</a:t>
            </a:r>
            <a:r>
              <a:rPr lang="zh-CN" altLang="en-US" spc="-5" dirty="0" smtClean="0"/>
              <a:t>册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xfrm>
            <a:off x="888372" y="3198223"/>
            <a:ext cx="864228" cy="18979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40"/>
              </a:spcBef>
            </a:pPr>
            <a:r>
              <a:rPr lang="en-US" spc="-5" dirty="0" smtClean="0"/>
              <a:t>3-10</a:t>
            </a:r>
            <a:r>
              <a:rPr lang="en-US" altLang="zh-CN" spc="-5" dirty="0" smtClean="0"/>
              <a:t>(</a:t>
            </a:r>
            <a:r>
              <a:rPr lang="zh-CN" altLang="en-US" spc="-5" dirty="0" smtClean="0"/>
              <a:t>可选</a:t>
            </a:r>
            <a:r>
              <a:rPr lang="en-US" altLang="zh-CN" spc="-5" dirty="0" smtClean="0"/>
              <a:t>)</a:t>
            </a:r>
            <a:endParaRPr spc="-5" dirty="0"/>
          </a:p>
        </p:txBody>
      </p:sp>
      <p:sp>
        <p:nvSpPr>
          <p:cNvPr id="9" name="object 2"/>
          <p:cNvSpPr txBox="1"/>
          <p:nvPr/>
        </p:nvSpPr>
        <p:spPr>
          <a:xfrm>
            <a:off x="304800" y="1044000"/>
            <a:ext cx="4303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 smtClean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歌罗西书</a:t>
            </a:r>
            <a:r>
              <a:rPr lang="en-US" altLang="zh-CN" sz="1400" b="1" spc="20" dirty="0">
                <a:latin typeface="+mn-ea"/>
                <a:cs typeface="Verdana"/>
              </a:rPr>
              <a:t>3:23-24</a:t>
            </a:r>
            <a:r>
              <a:rPr lang="en-US" altLang="zh-CN" sz="1400" b="1" spc="20" dirty="0" smtClean="0">
                <a:latin typeface="+mn-ea"/>
                <a:cs typeface="Verdana"/>
              </a:rPr>
              <a:t>】</a:t>
            </a:r>
            <a:endParaRPr lang="en-US" altLang="zh-CN" sz="1400" b="1" spc="20" dirty="0">
              <a:latin typeface="+mn-ea"/>
              <a:cs typeface="Verdana"/>
            </a:endParaRPr>
          </a:p>
        </p:txBody>
      </p:sp>
      <p:sp>
        <p:nvSpPr>
          <p:cNvPr id="11" name="object 2"/>
          <p:cNvSpPr txBox="1"/>
          <p:nvPr/>
        </p:nvSpPr>
        <p:spPr>
          <a:xfrm>
            <a:off x="304800" y="2638425"/>
            <a:ext cx="419520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marR="5080">
              <a:spcBef>
                <a:spcPts val="130"/>
              </a:spcBef>
            </a:pPr>
            <a:r>
              <a:rPr lang="en-US" altLang="zh-CN" sz="1400" b="1" spc="20" dirty="0">
                <a:latin typeface="+mn-ea"/>
                <a:cs typeface="Verdana"/>
              </a:rPr>
              <a:t>【</a:t>
            </a:r>
            <a:r>
              <a:rPr lang="zh-CN" altLang="en-US" sz="1400" b="1" spc="20" dirty="0">
                <a:latin typeface="+mn-ea"/>
                <a:cs typeface="Verdana"/>
              </a:rPr>
              <a:t>歌罗西书</a:t>
            </a:r>
            <a:r>
              <a:rPr lang="en-US" altLang="zh-CN" sz="1400" b="1" spc="20" dirty="0">
                <a:latin typeface="+mn-ea"/>
                <a:cs typeface="Verdana"/>
              </a:rPr>
              <a:t>3:23-24】</a:t>
            </a: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7622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3992765" y="2397645"/>
            <a:ext cx="813815" cy="704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304800" y="907802"/>
            <a:ext cx="4724400" cy="2045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40665" marR="287020" indent="-228600" algn="just">
              <a:lnSpc>
                <a:spcPct val="120000"/>
              </a:lnSpc>
              <a:spcBef>
                <a:spcPts val="300"/>
              </a:spcBef>
              <a:buAutoNum type="arabicPeriod"/>
              <a:tabLst>
                <a:tab pos="241300" algn="l"/>
              </a:tabLst>
            </a:pPr>
            <a:r>
              <a:rPr lang="zh-CN" altLang="en-US" sz="1100" spc="20" dirty="0">
                <a:latin typeface="Times New Roman"/>
                <a:cs typeface="Times New Roman"/>
              </a:rPr>
              <a:t>每周要背诵的经文，先用与 神独处的方法灵修后，再重读这经文几遍，并记下它的重要性。对需要背诵的经文，我通常会特地为此写一篇与 神独处的灵修笔记。这样子，要背的经文我已经学会了一半。 </a:t>
            </a:r>
            <a:endParaRPr lang="zh-CN" altLang="en-US" sz="1100" dirty="0">
              <a:latin typeface="Times New Roman"/>
              <a:cs typeface="Times New Roman"/>
            </a:endParaRPr>
          </a:p>
          <a:p>
            <a:pPr marL="240665" marR="136525" indent="-228600" algn="just">
              <a:lnSpc>
                <a:spcPct val="120000"/>
              </a:lnSpc>
              <a:spcBef>
                <a:spcPts val="5"/>
              </a:spcBef>
              <a:buAutoNum type="arabicPeriod"/>
              <a:tabLst>
                <a:tab pos="241300" algn="l"/>
              </a:tabLst>
            </a:pPr>
            <a:r>
              <a:rPr lang="zh-CN" altLang="en-US" sz="1100" spc="20" dirty="0">
                <a:latin typeface="Times New Roman"/>
                <a:cs typeface="Times New Roman"/>
              </a:rPr>
              <a:t>引用这经文时，总要在开始前和结束后都说出处即哪卷哪章哪节。出处是最难记的部分。重复二次有利于与经文联接。</a:t>
            </a:r>
            <a:endParaRPr lang="zh-CN" altLang="en-US" sz="1100" dirty="0">
              <a:latin typeface="Times New Roman"/>
              <a:cs typeface="Times New Roman"/>
            </a:endParaRPr>
          </a:p>
          <a:p>
            <a:pPr marL="240665" marR="15240" indent="-228600">
              <a:lnSpc>
                <a:spcPct val="120000"/>
              </a:lnSpc>
              <a:spcBef>
                <a:spcPts val="5"/>
              </a:spcBef>
              <a:buAutoNum type="arabicPeriod"/>
              <a:tabLst>
                <a:tab pos="241300" algn="l"/>
              </a:tabLst>
            </a:pPr>
            <a:r>
              <a:rPr lang="zh-CN" altLang="en-US" sz="1100" spc="15" dirty="0">
                <a:latin typeface="Times New Roman"/>
                <a:cs typeface="Times New Roman"/>
              </a:rPr>
              <a:t>练习将出处和经文的第一节一起念，然后再增加下一节，不断地继续增加，直到掌握整段经文。只要环境允许，就大声地背诵这节经文，想尽办法将每一个字都清晰地说出来。</a:t>
            </a:r>
            <a:r>
              <a:rPr lang="en-US" altLang="zh-CN" sz="1100" spc="15" dirty="0">
                <a:latin typeface="Times New Roman"/>
                <a:cs typeface="Times New Roman"/>
              </a:rPr>
              <a:t>.</a:t>
            </a:r>
            <a:endParaRPr lang="zh-CN" altLang="en-US" sz="1100" dirty="0">
              <a:latin typeface="Times New Roman"/>
              <a:cs typeface="Times New Roman"/>
            </a:endParaRPr>
          </a:p>
          <a:p>
            <a:pPr marL="240665" marR="5080" indent="-228600">
              <a:lnSpc>
                <a:spcPct val="120000"/>
              </a:lnSpc>
              <a:spcBef>
                <a:spcPts val="15"/>
              </a:spcBef>
              <a:buAutoNum type="arabicPeriod"/>
              <a:tabLst>
                <a:tab pos="241300" algn="l"/>
              </a:tabLst>
            </a:pPr>
            <a:r>
              <a:rPr lang="zh-CN" altLang="en-US" sz="1100" spc="15" dirty="0">
                <a:latin typeface="Times New Roman"/>
                <a:cs typeface="Times New Roman"/>
              </a:rPr>
              <a:t>当学会这节经文后，试着每天复习一两次。如果将所学会的经文，连续七周每天都复习一次，它将伴随你一生</a:t>
            </a:r>
            <a:r>
              <a:rPr lang="zh-CN" altLang="en-US" sz="1200" spc="15" dirty="0" smtClean="0">
                <a:latin typeface="Times New Roman"/>
                <a:cs typeface="Times New Roman"/>
              </a:rPr>
              <a:t>。</a:t>
            </a:r>
            <a:endParaRPr lang="zh-CN" altLang="en-US" sz="1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5212" y="622693"/>
            <a:ext cx="16116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2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Verdana"/>
              </a:rPr>
              <a:t>男人是勇士</a:t>
            </a:r>
            <a:endParaRPr sz="1200" b="1" dirty="0">
              <a:latin typeface="楷体" panose="02010609060101010101" pitchFamily="49" charset="-122"/>
              <a:ea typeface="楷体" panose="02010609060101010101" pitchFamily="49" charset="-122"/>
              <a:cs typeface="Verdana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003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3772" y="2382913"/>
            <a:ext cx="1115695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zh-CN" altLang="en-US" sz="950" spc="15" dirty="0">
                <a:latin typeface="Times New Roman"/>
                <a:cs typeface="Times New Roman"/>
              </a:rPr>
              <a:t>姓名</a:t>
            </a:r>
            <a:r>
              <a:rPr sz="950" spc="10" dirty="0" smtClean="0">
                <a:latin typeface="Times New Roman"/>
                <a:cs typeface="Times New Roman"/>
              </a:rPr>
              <a:t>:</a:t>
            </a:r>
            <a:endParaRPr sz="95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56977" y="2382913"/>
            <a:ext cx="377825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zh-CN" altLang="en-US" sz="950" spc="15" dirty="0">
                <a:latin typeface="Times New Roman"/>
                <a:cs typeface="Times New Roman"/>
              </a:rPr>
              <a:t>电话</a:t>
            </a:r>
            <a:r>
              <a:rPr sz="950" spc="15" dirty="0" smtClean="0">
                <a:latin typeface="Times New Roman"/>
                <a:cs typeface="Times New Roman"/>
              </a:rPr>
              <a:t>:</a:t>
            </a:r>
            <a:endParaRPr sz="95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3772" y="2635897"/>
            <a:ext cx="2195195" cy="175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50" spc="25" dirty="0">
                <a:latin typeface="Times New Roman"/>
                <a:cs typeface="Times New Roman"/>
              </a:rPr>
              <a:t>__________________________________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36802" y="2635897"/>
            <a:ext cx="1110615" cy="175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50" spc="25" dirty="0">
                <a:latin typeface="Times New Roman"/>
                <a:cs typeface="Times New Roman"/>
              </a:rPr>
              <a:t>_________________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01663" y="926477"/>
            <a:ext cx="3770337" cy="1492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345069" y="438289"/>
            <a:ext cx="2439035" cy="3295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zh-CN" altLang="en-US" sz="2000" b="1" spc="-5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/>
              </a:rPr>
              <a:t>男人是勇士</a:t>
            </a:r>
            <a:r>
              <a:rPr lang="zh-CN" altLang="en-US" sz="2000" spc="-5" dirty="0" smtClean="0">
                <a:latin typeface="Times New Roman"/>
                <a:cs typeface="Times New Roman"/>
              </a:rPr>
              <a:t>经文集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1" name="object 6"/>
          <p:cNvSpPr/>
          <p:nvPr/>
        </p:nvSpPr>
        <p:spPr>
          <a:xfrm>
            <a:off x="304800" y="841133"/>
            <a:ext cx="4724400" cy="45719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665</TotalTime>
  <Words>1663</Words>
  <Application>Microsoft Office PowerPoint</Application>
  <PresentationFormat>自定义</PresentationFormat>
  <Paragraphs>231</Paragraphs>
  <Slides>35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4" baseType="lpstr">
      <vt:lpstr>Caladea</vt:lpstr>
      <vt:lpstr>等线</vt:lpstr>
      <vt:lpstr>楷体</vt:lpstr>
      <vt:lpstr>宋体</vt:lpstr>
      <vt:lpstr>Calibri</vt:lpstr>
      <vt:lpstr>Times New Roman</vt:lpstr>
      <vt:lpstr>Trebuchet MS</vt:lpstr>
      <vt:lpstr>Verdana</vt:lpstr>
      <vt:lpstr>Office Theme</vt:lpstr>
      <vt:lpstr>PowerPoint 演示文稿</vt:lpstr>
      <vt:lpstr>第1册</vt:lpstr>
      <vt:lpstr>第1册</vt:lpstr>
      <vt:lpstr>第1册</vt:lpstr>
      <vt:lpstr>第1册</vt:lpstr>
      <vt:lpstr>第1册</vt:lpstr>
      <vt:lpstr>第1册</vt:lpstr>
      <vt:lpstr>第1册</vt:lpstr>
      <vt:lpstr>第2册</vt:lpstr>
      <vt:lpstr>第2册</vt:lpstr>
      <vt:lpstr>第2册</vt:lpstr>
      <vt:lpstr>第2册</vt:lpstr>
      <vt:lpstr>第2册</vt:lpstr>
      <vt:lpstr>第2册</vt:lpstr>
      <vt:lpstr>第2册</vt:lpstr>
      <vt:lpstr>第2册</vt:lpstr>
      <vt:lpstr>第2册</vt:lpstr>
      <vt:lpstr>第2册</vt:lpstr>
      <vt:lpstr>第2册</vt:lpstr>
      <vt:lpstr>第2册</vt:lpstr>
      <vt:lpstr>第2册</vt:lpstr>
      <vt:lpstr>第2册</vt:lpstr>
      <vt:lpstr>第2册</vt:lpstr>
      <vt:lpstr>第3册</vt:lpstr>
      <vt:lpstr>第3册</vt:lpstr>
      <vt:lpstr>第3册</vt:lpstr>
      <vt:lpstr>第3册</vt:lpstr>
      <vt:lpstr>第3册</vt:lpstr>
      <vt:lpstr>第3册</vt:lpstr>
      <vt:lpstr>第3册</vt:lpstr>
      <vt:lpstr>第3册</vt:lpstr>
      <vt:lpstr>第3册</vt:lpstr>
      <vt:lpstr>第3册</vt:lpstr>
      <vt:lpstr>PowerPoint 演示文稿</vt:lpstr>
      <vt:lpstr>男人是勇士经文集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张玉柱.yuzhu</dc:creator>
  <cp:lastModifiedBy>张玉柱.yuzhu</cp:lastModifiedBy>
  <cp:revision>92</cp:revision>
  <cp:lastPrinted>2020-12-01T08:20:23Z</cp:lastPrinted>
  <dcterms:created xsi:type="dcterms:W3CDTF">2020-11-06T07:45:58Z</dcterms:created>
  <dcterms:modified xsi:type="dcterms:W3CDTF">2022-03-26T04:56:58Z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2020-11-06T00:00:00Z</vt:filetime>
  </property>
</Properties>
</file>