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37"/>
  </p:handoutMasterIdLst>
  <p:sldIdLst>
    <p:sldId id="288" r:id="rId2"/>
    <p:sldId id="319" r:id="rId3"/>
    <p:sldId id="320" r:id="rId4"/>
    <p:sldId id="321" r:id="rId5"/>
    <p:sldId id="323" r:id="rId6"/>
    <p:sldId id="324" r:id="rId7"/>
    <p:sldId id="322" r:id="rId8"/>
    <p:sldId id="326" r:id="rId9"/>
    <p:sldId id="327" r:id="rId10"/>
    <p:sldId id="330" r:id="rId11"/>
    <p:sldId id="329" r:id="rId12"/>
    <p:sldId id="328" r:id="rId13"/>
    <p:sldId id="331" r:id="rId14"/>
    <p:sldId id="332" r:id="rId15"/>
    <p:sldId id="333" r:id="rId16"/>
    <p:sldId id="334" r:id="rId17"/>
    <p:sldId id="335" r:id="rId18"/>
    <p:sldId id="336" r:id="rId19"/>
    <p:sldId id="337" r:id="rId20"/>
    <p:sldId id="338" r:id="rId21"/>
    <p:sldId id="339" r:id="rId22"/>
    <p:sldId id="340" r:id="rId23"/>
    <p:sldId id="341" r:id="rId24"/>
    <p:sldId id="342" r:id="rId25"/>
    <p:sldId id="343" r:id="rId26"/>
    <p:sldId id="344" r:id="rId27"/>
    <p:sldId id="345" r:id="rId28"/>
    <p:sldId id="346" r:id="rId29"/>
    <p:sldId id="352" r:id="rId30"/>
    <p:sldId id="347" r:id="rId31"/>
    <p:sldId id="348" r:id="rId32"/>
    <p:sldId id="349" r:id="rId33"/>
    <p:sldId id="350" r:id="rId34"/>
    <p:sldId id="351" r:id="rId35"/>
    <p:sldId id="256" r:id="rId36"/>
  </p:sldIdLst>
  <p:sldSz cx="3600450" cy="5334000"/>
  <p:notesSz cx="4870450" cy="710406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67" userDrawn="1">
          <p15:clr>
            <a:srgbClr val="A4A3A4"/>
          </p15:clr>
        </p15:guide>
        <p15:guide id="2" pos="145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52" autoAdjust="0"/>
    <p:restoredTop sz="94660"/>
  </p:normalViewPr>
  <p:slideViewPr>
    <p:cSldViewPr>
      <p:cViewPr varScale="1">
        <p:scale>
          <a:sx n="129" d="100"/>
          <a:sy n="129" d="100"/>
        </p:scale>
        <p:origin x="2246" y="65"/>
      </p:cViewPr>
      <p:guideLst>
        <p:guide orient="horz" pos="4267"/>
        <p:guide pos="14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110528" cy="357083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2758474" y="2"/>
            <a:ext cx="2110528" cy="357083"/>
          </a:xfrm>
          <a:prstGeom prst="rect">
            <a:avLst/>
          </a:prstGeom>
        </p:spPr>
        <p:txBody>
          <a:bodyPr vert="horz" lIns="122546" tIns="61273" rIns="122546" bIns="61273" rtlCol="0"/>
          <a:lstStyle>
            <a:lvl1pPr algn="r">
              <a:defRPr sz="1600"/>
            </a:lvl1pPr>
          </a:lstStyle>
          <a:p>
            <a:fld id="{37C07EA9-1F2D-4E5D-BF04-103184DA1375}" type="datetimeFigureOut">
              <a:rPr lang="zh-CN" altLang="en-US" smtClean="0"/>
              <a:t>2022/3/31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1" y="6746982"/>
            <a:ext cx="2110528" cy="357083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l">
              <a:defRPr sz="16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2758474" y="6746982"/>
            <a:ext cx="2110528" cy="357083"/>
          </a:xfrm>
          <a:prstGeom prst="rect">
            <a:avLst/>
          </a:prstGeom>
        </p:spPr>
        <p:txBody>
          <a:bodyPr vert="horz" lIns="122546" tIns="61273" rIns="122546" bIns="61273" rtlCol="0" anchor="b"/>
          <a:lstStyle>
            <a:lvl1pPr algn="r">
              <a:defRPr sz="1600"/>
            </a:lvl1pPr>
          </a:lstStyle>
          <a:p>
            <a:fld id="{AB5CF511-E86B-40A2-B230-1D30EDBE48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6743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g object 16"/>
          <p:cNvSpPr/>
          <p:nvPr userDrawn="1"/>
        </p:nvSpPr>
        <p:spPr>
          <a:xfrm>
            <a:off x="1003964" y="1078797"/>
            <a:ext cx="1261997" cy="12509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标题 4"/>
          <p:cNvSpPr>
            <a:spLocks noGrp="1"/>
          </p:cNvSpPr>
          <p:nvPr>
            <p:ph type="title"/>
          </p:nvPr>
        </p:nvSpPr>
        <p:spPr>
          <a:xfrm>
            <a:off x="727289" y="2743200"/>
            <a:ext cx="2360019" cy="615553"/>
          </a:xfrm>
          <a:prstGeom prst="rect">
            <a:avLst/>
          </a:prstGeom>
        </p:spPr>
        <p:txBody>
          <a:bodyPr/>
          <a:lstStyle>
            <a:lvl1pPr>
              <a:defRPr sz="2000" b="1" i="0" baseline="0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8" name="object 5"/>
          <p:cNvSpPr/>
          <p:nvPr userDrawn="1"/>
        </p:nvSpPr>
        <p:spPr>
          <a:xfrm>
            <a:off x="200025" y="4267200"/>
            <a:ext cx="3200400" cy="76199"/>
          </a:xfrm>
          <a:custGeom>
            <a:avLst/>
            <a:gdLst/>
            <a:ahLst/>
            <a:cxnLst/>
            <a:rect l="l" t="t" r="r" b="b"/>
            <a:pathLst>
              <a:path w="2974340">
                <a:moveTo>
                  <a:pt x="0" y="0"/>
                </a:moveTo>
                <a:lnTo>
                  <a:pt x="146312" y="0"/>
                </a:lnTo>
              </a:path>
              <a:path w="2974340">
                <a:moveTo>
                  <a:pt x="149311" y="0"/>
                </a:moveTo>
                <a:lnTo>
                  <a:pt x="295624" y="0"/>
                </a:lnTo>
              </a:path>
              <a:path w="2974340">
                <a:moveTo>
                  <a:pt x="298623" y="0"/>
                </a:moveTo>
                <a:lnTo>
                  <a:pt x="518092" y="0"/>
                </a:lnTo>
              </a:path>
              <a:path w="2974340">
                <a:moveTo>
                  <a:pt x="521091" y="0"/>
                </a:moveTo>
                <a:lnTo>
                  <a:pt x="667404" y="0"/>
                </a:lnTo>
              </a:path>
              <a:path w="2974340">
                <a:moveTo>
                  <a:pt x="670403" y="0"/>
                </a:moveTo>
                <a:lnTo>
                  <a:pt x="816715" y="0"/>
                </a:lnTo>
              </a:path>
              <a:path w="2974340">
                <a:moveTo>
                  <a:pt x="819715" y="0"/>
                </a:moveTo>
                <a:lnTo>
                  <a:pt x="1039183" y="0"/>
                </a:lnTo>
              </a:path>
              <a:path w="2974340">
                <a:moveTo>
                  <a:pt x="1042183" y="0"/>
                </a:moveTo>
                <a:lnTo>
                  <a:pt x="1188495" y="0"/>
                </a:lnTo>
              </a:path>
              <a:path w="2974340">
                <a:moveTo>
                  <a:pt x="1191494" y="0"/>
                </a:moveTo>
                <a:lnTo>
                  <a:pt x="1410963" y="0"/>
                </a:lnTo>
              </a:path>
              <a:path w="2974340">
                <a:moveTo>
                  <a:pt x="1413962" y="0"/>
                </a:moveTo>
                <a:lnTo>
                  <a:pt x="1560275" y="0"/>
                </a:lnTo>
              </a:path>
              <a:path w="2974340">
                <a:moveTo>
                  <a:pt x="1563274" y="0"/>
                </a:moveTo>
                <a:lnTo>
                  <a:pt x="1709587" y="0"/>
                </a:lnTo>
              </a:path>
              <a:path w="2974340">
                <a:moveTo>
                  <a:pt x="1712586" y="0"/>
                </a:moveTo>
                <a:lnTo>
                  <a:pt x="1932055" y="0"/>
                </a:lnTo>
              </a:path>
              <a:path w="2974340">
                <a:moveTo>
                  <a:pt x="1935054" y="0"/>
                </a:moveTo>
                <a:lnTo>
                  <a:pt x="2081367" y="0"/>
                </a:lnTo>
              </a:path>
              <a:path w="2974340">
                <a:moveTo>
                  <a:pt x="2084366" y="0"/>
                </a:moveTo>
                <a:lnTo>
                  <a:pt x="2303835" y="0"/>
                </a:lnTo>
              </a:path>
              <a:path w="2974340">
                <a:moveTo>
                  <a:pt x="2306834" y="0"/>
                </a:moveTo>
                <a:lnTo>
                  <a:pt x="2453146" y="0"/>
                </a:lnTo>
              </a:path>
              <a:path w="2974340">
                <a:moveTo>
                  <a:pt x="2456146" y="0"/>
                </a:moveTo>
                <a:lnTo>
                  <a:pt x="2675614" y="0"/>
                </a:lnTo>
              </a:path>
              <a:path w="2974340">
                <a:moveTo>
                  <a:pt x="2678614" y="0"/>
                </a:moveTo>
                <a:lnTo>
                  <a:pt x="2824926" y="0"/>
                </a:lnTo>
              </a:path>
              <a:path w="2974340">
                <a:moveTo>
                  <a:pt x="2827925" y="0"/>
                </a:moveTo>
                <a:lnTo>
                  <a:pt x="2974238" y="0"/>
                </a:lnTo>
              </a:path>
            </a:pathLst>
          </a:custGeom>
          <a:ln w="1274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6"/>
          <p:cNvSpPr/>
          <p:nvPr userDrawn="1"/>
        </p:nvSpPr>
        <p:spPr>
          <a:xfrm>
            <a:off x="180022" y="533400"/>
            <a:ext cx="3221269" cy="7620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g object 16"/>
          <p:cNvSpPr>
            <a:spLocks noChangeAspect="1"/>
          </p:cNvSpPr>
          <p:nvPr userDrawn="1"/>
        </p:nvSpPr>
        <p:spPr>
          <a:xfrm>
            <a:off x="2714625" y="4196906"/>
            <a:ext cx="685800" cy="67978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Holder 2"/>
          <p:cNvSpPr>
            <a:spLocks noGrp="1"/>
          </p:cNvSpPr>
          <p:nvPr>
            <p:ph type="title"/>
          </p:nvPr>
        </p:nvSpPr>
        <p:spPr>
          <a:xfrm>
            <a:off x="180023" y="805934"/>
            <a:ext cx="2305468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 baseline="0">
                <a:solidFill>
                  <a:schemeClr val="tx1"/>
                </a:solidFill>
                <a:latin typeface="Verdana"/>
                <a:cs typeface="Verdana"/>
              </a:defRPr>
            </a:lvl1pPr>
          </a:lstStyle>
          <a:p>
            <a:endParaRPr dirty="0"/>
          </a:p>
        </p:txBody>
      </p:sp>
      <p:sp>
        <p:nvSpPr>
          <p:cNvPr id="10" name="文本框 9"/>
          <p:cNvSpPr txBox="1"/>
          <p:nvPr userDrawn="1"/>
        </p:nvSpPr>
        <p:spPr>
          <a:xfrm>
            <a:off x="180021" y="304800"/>
            <a:ext cx="1080000" cy="27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男人是勇士</a:t>
            </a:r>
            <a:endParaRPr lang="zh-CN" altLang="en-US" sz="11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0"/>
          </p:nvPr>
        </p:nvSpPr>
        <p:spPr>
          <a:xfrm>
            <a:off x="2160000" y="304800"/>
            <a:ext cx="1080000" cy="270000"/>
          </a:xfrm>
          <a:prstGeom prst="rect">
            <a:avLst/>
          </a:prstGeom>
        </p:spPr>
        <p:txBody>
          <a:bodyPr/>
          <a:lstStyle>
            <a:lvl1pPr>
              <a:defRPr sz="1100" baseline="0"/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16"/>
          <p:cNvSpPr>
            <a:spLocks noGrp="1"/>
          </p:cNvSpPr>
          <p:nvPr>
            <p:ph type="body" sz="quarter" idx="11"/>
          </p:nvPr>
        </p:nvSpPr>
        <p:spPr>
          <a:xfrm>
            <a:off x="179388" y="1085044"/>
            <a:ext cx="3221037" cy="3657600"/>
          </a:xfrm>
          <a:prstGeom prst="rect">
            <a:avLst/>
          </a:prstGeom>
        </p:spPr>
        <p:txBody>
          <a:bodyPr lIns="0" tIns="72000" rIns="0" bIns="0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19" name="文本占位符 18"/>
          <p:cNvSpPr>
            <a:spLocks noGrp="1"/>
          </p:cNvSpPr>
          <p:nvPr>
            <p:ph type="body" sz="quarter" idx="12"/>
          </p:nvPr>
        </p:nvSpPr>
        <p:spPr>
          <a:xfrm>
            <a:off x="179388" y="4648091"/>
            <a:ext cx="706437" cy="228600"/>
          </a:xfrm>
          <a:prstGeom prst="rect">
            <a:avLst/>
          </a:prstGeom>
        </p:spPr>
        <p:txBody>
          <a:bodyPr/>
          <a:lstStyle>
            <a:lvl1pPr>
              <a:defRPr sz="1100" baseline="0"/>
            </a:lvl1pPr>
          </a:lstStyle>
          <a:p>
            <a:pPr lvl="0"/>
            <a:endParaRPr lang="zh-CN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224153" y="4960619"/>
            <a:ext cx="115214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352425" y="4964017"/>
            <a:ext cx="514774" cy="273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778" b="0" i="0">
                <a:solidFill>
                  <a:schemeClr val="tx1"/>
                </a:solidFill>
                <a:latin typeface="Caladea"/>
                <a:cs typeface="Caladea"/>
              </a:defRPr>
            </a:lvl1pPr>
          </a:lstStyle>
          <a:p>
            <a:pPr marL="56445">
              <a:spcBef>
                <a:spcPts val="59"/>
              </a:spcBef>
            </a:pPr>
            <a:fld id="{81D60167-4931-47E6-BA6A-407CBD079E47}" type="slidenum">
              <a:rPr lang="en-US" altLang="zh-CN" spc="-7" smtClean="0"/>
              <a:pPr marL="56445">
                <a:spcBef>
                  <a:spcPts val="59"/>
                </a:spcBef>
              </a:pPr>
              <a:t>‹#›</a:t>
            </a:fld>
            <a:endParaRPr lang="en-US" altLang="zh-CN" spc="-7" dirty="0"/>
          </a:p>
        </p:txBody>
      </p:sp>
      <p:sp>
        <p:nvSpPr>
          <p:cNvPr id="7" name="object 6"/>
          <p:cNvSpPr/>
          <p:nvPr userDrawn="1"/>
        </p:nvSpPr>
        <p:spPr>
          <a:xfrm>
            <a:off x="180022" y="533400"/>
            <a:ext cx="3221269" cy="7620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>
        <a:defRPr sz="1600" b="1" i="0" baseline="0">
          <a:latin typeface="+mj-lt"/>
          <a:ea typeface="楷体" panose="02010609060101010101" pitchFamily="49" charset="-122"/>
          <a:cs typeface="+mj-cs"/>
        </a:defRPr>
      </a:lvl1pPr>
    </p:titleStyle>
    <p:bodyStyle>
      <a:lvl1pPr marL="0">
        <a:defRPr sz="1600" baseline="0">
          <a:latin typeface="+mn-lt"/>
          <a:ea typeface="宋体" panose="02010600030101010101" pitchFamily="2" charset="-122"/>
          <a:cs typeface="+mn-cs"/>
        </a:defRPr>
      </a:lvl1pPr>
      <a:lvl2pPr marL="677342">
        <a:defRPr>
          <a:latin typeface="+mn-lt"/>
          <a:ea typeface="+mn-ea"/>
          <a:cs typeface="+mn-cs"/>
        </a:defRPr>
      </a:lvl2pPr>
      <a:lvl3pPr marL="1354684">
        <a:defRPr>
          <a:latin typeface="+mn-lt"/>
          <a:ea typeface="+mn-ea"/>
          <a:cs typeface="+mn-cs"/>
        </a:defRPr>
      </a:lvl3pPr>
      <a:lvl4pPr marL="2032025">
        <a:defRPr>
          <a:latin typeface="+mn-lt"/>
          <a:ea typeface="+mn-ea"/>
          <a:cs typeface="+mn-cs"/>
        </a:defRPr>
      </a:lvl4pPr>
      <a:lvl5pPr marL="2709367">
        <a:defRPr>
          <a:latin typeface="+mn-lt"/>
          <a:ea typeface="+mn-ea"/>
          <a:cs typeface="+mn-cs"/>
        </a:defRPr>
      </a:lvl5pPr>
      <a:lvl6pPr marL="3386709">
        <a:defRPr>
          <a:latin typeface="+mn-lt"/>
          <a:ea typeface="+mn-ea"/>
          <a:cs typeface="+mn-cs"/>
        </a:defRPr>
      </a:lvl6pPr>
      <a:lvl7pPr marL="4064051">
        <a:defRPr>
          <a:latin typeface="+mn-lt"/>
          <a:ea typeface="+mn-ea"/>
          <a:cs typeface="+mn-cs"/>
        </a:defRPr>
      </a:lvl7pPr>
      <a:lvl8pPr marL="4741393">
        <a:defRPr>
          <a:latin typeface="+mn-lt"/>
          <a:ea typeface="+mn-ea"/>
          <a:cs typeface="+mn-cs"/>
        </a:defRPr>
      </a:lvl8pPr>
      <a:lvl9pPr marL="5418734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677342">
        <a:defRPr>
          <a:latin typeface="+mn-lt"/>
          <a:ea typeface="+mn-ea"/>
          <a:cs typeface="+mn-cs"/>
        </a:defRPr>
      </a:lvl2pPr>
      <a:lvl3pPr marL="1354684">
        <a:defRPr>
          <a:latin typeface="+mn-lt"/>
          <a:ea typeface="+mn-ea"/>
          <a:cs typeface="+mn-cs"/>
        </a:defRPr>
      </a:lvl3pPr>
      <a:lvl4pPr marL="2032025">
        <a:defRPr>
          <a:latin typeface="+mn-lt"/>
          <a:ea typeface="+mn-ea"/>
          <a:cs typeface="+mn-cs"/>
        </a:defRPr>
      </a:lvl4pPr>
      <a:lvl5pPr marL="2709367">
        <a:defRPr>
          <a:latin typeface="+mn-lt"/>
          <a:ea typeface="+mn-ea"/>
          <a:cs typeface="+mn-cs"/>
        </a:defRPr>
      </a:lvl5pPr>
      <a:lvl6pPr marL="3386709">
        <a:defRPr>
          <a:latin typeface="+mn-lt"/>
          <a:ea typeface="+mn-ea"/>
          <a:cs typeface="+mn-cs"/>
        </a:defRPr>
      </a:lvl6pPr>
      <a:lvl7pPr marL="4064051">
        <a:defRPr>
          <a:latin typeface="+mn-lt"/>
          <a:ea typeface="+mn-ea"/>
          <a:cs typeface="+mn-cs"/>
        </a:defRPr>
      </a:lvl7pPr>
      <a:lvl8pPr marL="4741393">
        <a:defRPr>
          <a:latin typeface="+mn-lt"/>
          <a:ea typeface="+mn-ea"/>
          <a:cs typeface="+mn-cs"/>
        </a:defRPr>
      </a:lvl8pPr>
      <a:lvl9pPr marL="5418734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10645" y="2155807"/>
            <a:ext cx="2360019" cy="929015"/>
          </a:xfrm>
          <a:prstGeom prst="rect">
            <a:avLst/>
          </a:prstGeom>
        </p:spPr>
        <p:txBody>
          <a:bodyPr vert="horz" wrap="square" lIns="0" tIns="16933" rIns="0" bIns="0" rtlCol="0">
            <a:spAutoFit/>
          </a:bodyPr>
          <a:lstStyle/>
          <a:p>
            <a:pPr marL="18815" algn="ctr">
              <a:spcBef>
                <a:spcPts val="133"/>
              </a:spcBef>
            </a:pPr>
            <a:r>
              <a:rPr lang="zh-CN" altLang="en-US" sz="2963" spc="-7" dirty="0">
                <a:latin typeface="Times New Roman"/>
                <a:cs typeface="Times New Roman"/>
              </a:rPr>
              <a:t>男人是</a:t>
            </a:r>
            <a:r>
              <a:rPr lang="zh-CN" altLang="en-US" sz="2963" spc="-7" dirty="0" smtClean="0">
                <a:latin typeface="Times New Roman"/>
                <a:cs typeface="Times New Roman"/>
              </a:rPr>
              <a:t>勇士</a:t>
            </a:r>
            <a:r>
              <a:rPr lang="en-US" altLang="zh-CN" sz="2963" spc="-7" dirty="0" smtClean="0">
                <a:latin typeface="Times New Roman"/>
                <a:cs typeface="Times New Roman"/>
              </a:rPr>
              <a:t/>
            </a:r>
            <a:br>
              <a:rPr lang="en-US" altLang="zh-CN" sz="2963" spc="-7" dirty="0" smtClean="0">
                <a:latin typeface="Times New Roman"/>
                <a:cs typeface="Times New Roman"/>
              </a:rPr>
            </a:br>
            <a:r>
              <a:rPr lang="zh-CN" altLang="en-US" sz="2963" b="0" spc="-7" dirty="0" smtClean="0">
                <a:latin typeface="+mn-ea"/>
                <a:ea typeface="+mn-ea"/>
                <a:cs typeface="Times New Roman"/>
              </a:rPr>
              <a:t>经</a:t>
            </a:r>
            <a:r>
              <a:rPr lang="zh-CN" altLang="en-US" sz="2963" b="0" spc="-7" dirty="0">
                <a:latin typeface="+mn-ea"/>
                <a:ea typeface="+mn-ea"/>
                <a:cs typeface="Times New Roman"/>
              </a:rPr>
              <a:t>文集</a:t>
            </a:r>
            <a:endParaRPr sz="2963" b="0" dirty="0">
              <a:latin typeface="+mn-ea"/>
              <a:ea typeface="+mn-ea"/>
              <a:cs typeface="Times New Roman"/>
            </a:endParaRPr>
          </a:p>
        </p:txBody>
      </p:sp>
      <p:sp>
        <p:nvSpPr>
          <p:cNvPr id="10" name="object 6"/>
          <p:cNvSpPr/>
          <p:nvPr/>
        </p:nvSpPr>
        <p:spPr>
          <a:xfrm>
            <a:off x="180022" y="533400"/>
            <a:ext cx="3221269" cy="76200"/>
          </a:xfrm>
          <a:custGeom>
            <a:avLst/>
            <a:gdLst/>
            <a:ahLst/>
            <a:cxnLst/>
            <a:rect l="l" t="t" r="r" b="b"/>
            <a:pathLst>
              <a:path w="3950335" h="73659">
                <a:moveTo>
                  <a:pt x="3950220" y="18288"/>
                </a:moveTo>
                <a:lnTo>
                  <a:pt x="0" y="18288"/>
                </a:lnTo>
                <a:lnTo>
                  <a:pt x="0" y="73152"/>
                </a:lnTo>
                <a:lnTo>
                  <a:pt x="3950220" y="73152"/>
                </a:lnTo>
                <a:lnTo>
                  <a:pt x="3950220" y="18288"/>
                </a:lnTo>
                <a:close/>
              </a:path>
              <a:path w="3950335" h="73659">
                <a:moveTo>
                  <a:pt x="3950220" y="0"/>
                </a:moveTo>
                <a:lnTo>
                  <a:pt x="0" y="0"/>
                </a:lnTo>
                <a:lnTo>
                  <a:pt x="0" y="9144"/>
                </a:lnTo>
                <a:lnTo>
                  <a:pt x="3950220" y="9144"/>
                </a:lnTo>
                <a:lnTo>
                  <a:pt x="3950220" y="0"/>
                </a:lnTo>
                <a:close/>
              </a:path>
            </a:pathLst>
          </a:custGeom>
          <a:solidFill>
            <a:srgbClr val="632423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45" y="1066800"/>
            <a:ext cx="2341419" cy="788437"/>
          </a:xfrm>
          <a:prstGeom prst="rect">
            <a:avLst/>
          </a:prstGeom>
        </p:spPr>
      </p:pic>
      <p:sp>
        <p:nvSpPr>
          <p:cNvPr id="12" name="object 7"/>
          <p:cNvSpPr>
            <a:spLocks noChangeAspect="1"/>
          </p:cNvSpPr>
          <p:nvPr/>
        </p:nvSpPr>
        <p:spPr>
          <a:xfrm>
            <a:off x="1236916" y="3505200"/>
            <a:ext cx="1107475" cy="1107475"/>
          </a:xfrm>
          <a:prstGeom prst="rect">
            <a:avLst/>
          </a:prstGeom>
          <a:blipFill>
            <a:blip r:embed="rId3" cstate="print"/>
            <a:srcRect/>
            <a:stretch>
              <a:fillRect l="-20089" t="-21976" r="-196558" b="-3351"/>
            </a:stretch>
          </a:blipFill>
        </p:spPr>
        <p:txBody>
          <a:bodyPr wrap="square" lIns="0" tIns="0" rIns="0" bIns="0" rtlCol="0"/>
          <a:lstStyle/>
          <a:p>
            <a:endParaRPr sz="2667"/>
          </a:p>
        </p:txBody>
      </p:sp>
      <p:sp>
        <p:nvSpPr>
          <p:cNvPr id="3" name="矩形 2"/>
          <p:cNvSpPr/>
          <p:nvPr/>
        </p:nvSpPr>
        <p:spPr>
          <a:xfrm>
            <a:off x="123825" y="4554855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900" dirty="0">
                <a:solidFill>
                  <a:prstClr val="black"/>
                </a:solidFill>
              </a:rPr>
              <a:t>点击“演示”开始复习经文。</a:t>
            </a:r>
            <a:endParaRPr lang="en-US" altLang="zh-CN" sz="900" dirty="0">
              <a:solidFill>
                <a:prstClr val="black"/>
              </a:solidFill>
            </a:endParaRPr>
          </a:p>
          <a:p>
            <a:pPr lvl="0"/>
            <a:r>
              <a:rPr lang="zh-CN" altLang="en-US" sz="900" dirty="0">
                <a:solidFill>
                  <a:prstClr val="black"/>
                </a:solidFill>
              </a:rPr>
              <a:t>左侧点击向前翻页，右侧点击向后翻页</a:t>
            </a:r>
            <a:endParaRPr lang="zh-CN" altLang="en-US" sz="900" dirty="0">
              <a:solidFill>
                <a:prstClr val="blac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>
                <a:latin typeface="楷体" panose="02010609060101010101" pitchFamily="49" charset="-122"/>
              </a:rPr>
              <a:t>马太福音 </a:t>
            </a:r>
            <a:r>
              <a:rPr lang="en-US" altLang="zh-CN" b="1" dirty="0">
                <a:latin typeface="楷体" panose="02010609060101010101" pitchFamily="49" charset="-122"/>
              </a:rPr>
              <a:t>22:36-38</a:t>
            </a:r>
            <a:endParaRPr lang="zh-CN" altLang="en-US" b="1" dirty="0">
              <a:latin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8815" marR="7526">
              <a:lnSpc>
                <a:spcPct val="106700"/>
              </a:lnSpc>
            </a:pPr>
            <a:r>
              <a:rPr lang="en-US" altLang="zh-CN" spc="30" dirty="0">
                <a:latin typeface="Verdana"/>
                <a:cs typeface="Verdana"/>
              </a:rPr>
              <a:t>“</a:t>
            </a:r>
            <a:r>
              <a:rPr lang="zh-CN" altLang="en-US" spc="30" dirty="0">
                <a:latin typeface="Verdana"/>
                <a:cs typeface="Verdana"/>
              </a:rPr>
              <a:t>夫子，律法上的诫命，哪一条是最大的呢？” </a:t>
            </a:r>
            <a:endParaRPr lang="en-US" altLang="zh-CN" spc="30" baseline="30000" dirty="0">
              <a:latin typeface="Verdana"/>
              <a:cs typeface="Verdana"/>
            </a:endParaRPr>
          </a:p>
          <a:p>
            <a:pPr marL="18815" marR="7526">
              <a:lnSpc>
                <a:spcPct val="106700"/>
              </a:lnSpc>
            </a:pPr>
            <a:r>
              <a:rPr lang="zh-CN" altLang="en-US" spc="30" dirty="0">
                <a:latin typeface="Verdana"/>
                <a:cs typeface="Verdana"/>
              </a:rPr>
              <a:t>耶稣对他说：“你要尽心、尽性、尽意，爱主你的　神。 </a:t>
            </a:r>
            <a:endParaRPr lang="en-US" altLang="zh-CN" spc="30" dirty="0">
              <a:latin typeface="Verdana"/>
              <a:cs typeface="Verdana"/>
            </a:endParaRPr>
          </a:p>
          <a:p>
            <a:pPr marL="18815" marR="7526">
              <a:lnSpc>
                <a:spcPct val="106700"/>
              </a:lnSpc>
            </a:pPr>
            <a:r>
              <a:rPr lang="zh-CN" altLang="en-US" spc="30" dirty="0">
                <a:latin typeface="Verdana"/>
                <a:cs typeface="Verdana"/>
              </a:rPr>
              <a:t>这是诫命中的第一，且是最大的。</a:t>
            </a:r>
            <a:endParaRPr lang="en-US" altLang="zh-CN" spc="30" dirty="0">
              <a:latin typeface="Verdana"/>
              <a:cs typeface="Verdana"/>
            </a:endParaRPr>
          </a:p>
          <a:p>
            <a:pPr marL="18815" marR="7526">
              <a:lnSpc>
                <a:spcPct val="106700"/>
              </a:lnSpc>
            </a:pPr>
            <a:endParaRPr lang="en-US" altLang="zh-CN" spc="30" dirty="0">
              <a:latin typeface="Verdana"/>
              <a:cs typeface="Verdana"/>
            </a:endParaRPr>
          </a:p>
          <a:p>
            <a:pPr marL="18815" marR="7526">
              <a:lnSpc>
                <a:spcPct val="106700"/>
              </a:lnSpc>
            </a:pPr>
            <a:r>
              <a:rPr lang="zh-CN" altLang="en-US" spc="30" dirty="0">
                <a:latin typeface="+mn-ea"/>
                <a:cs typeface="Verdana"/>
              </a:rPr>
              <a:t>马太福音 </a:t>
            </a:r>
            <a:r>
              <a:rPr lang="en-US" altLang="zh-CN" spc="30" dirty="0">
                <a:latin typeface="+mn-ea"/>
                <a:cs typeface="Verdana"/>
              </a:rPr>
              <a:t>22:36-38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1448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pc="30" dirty="0">
                <a:latin typeface="+mn-ea"/>
              </a:rPr>
              <a:t>提摩太后书 </a:t>
            </a:r>
            <a:r>
              <a:rPr lang="en-US" altLang="zh-CN" spc="30" dirty="0" smtClean="0">
                <a:latin typeface="+mn-ea"/>
              </a:rPr>
              <a:t>3:16-17</a:t>
            </a:r>
            <a:endParaRPr lang="zh-CN" altLang="en-US" b="1" dirty="0">
              <a:latin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 lIns="0" rIns="0"/>
          <a:lstStyle/>
          <a:p>
            <a:pPr marL="18815" algn="l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圣经都是　神所默示</a:t>
            </a:r>
            <a:r>
              <a:rPr lang="zh-CN" altLang="en-US" spc="30" dirty="0" smtClean="0">
                <a:latin typeface="+mn-ea"/>
                <a:cs typeface="Verdana"/>
              </a:rPr>
              <a:t>的，</a:t>
            </a:r>
            <a:r>
              <a:rPr lang="zh-CN" altLang="en-US" spc="30" dirty="0">
                <a:latin typeface="+mn-ea"/>
                <a:cs typeface="Verdana"/>
              </a:rPr>
              <a:t>于教训、督责、使人归正、教导人学义都是有益的，</a:t>
            </a:r>
          </a:p>
          <a:p>
            <a:pPr marL="18815" algn="l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叫属　神的人得以完全，预备行各样的善事。</a:t>
            </a:r>
          </a:p>
          <a:p>
            <a:pPr marL="18815" algn="l">
              <a:spcBef>
                <a:spcPts val="193"/>
              </a:spcBef>
            </a:pPr>
            <a:endParaRPr lang="en-US" altLang="zh-CN" spc="30" dirty="0">
              <a:latin typeface="+mn-ea"/>
              <a:cs typeface="Verdana"/>
            </a:endParaRPr>
          </a:p>
          <a:p>
            <a:pPr marL="18815" algn="l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提摩太后书 </a:t>
            </a:r>
            <a:r>
              <a:rPr lang="en-US" altLang="zh-CN" spc="30" dirty="0">
                <a:latin typeface="+mn-ea"/>
                <a:cs typeface="Verdana"/>
              </a:rPr>
              <a:t>3:16-17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1821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pc="30" dirty="0">
                <a:latin typeface="+mn-ea"/>
              </a:rPr>
              <a:t>约书亚记</a:t>
            </a:r>
            <a:r>
              <a:rPr lang="en-US" altLang="zh-CN" spc="30" dirty="0">
                <a:latin typeface="+mn-ea"/>
              </a:rPr>
              <a:t>1:8</a:t>
            </a:r>
            <a:endParaRPr lang="zh-CN" altLang="en-US" b="1" dirty="0">
              <a:latin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8815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这律法书不可离开你的口，总要昼夜思想，好使你谨守遵行这书上所写的一切话。如此，你的道路就可以亨通，凡事顺利。</a:t>
            </a:r>
            <a:endParaRPr lang="en-US" altLang="zh-CN" spc="30" dirty="0">
              <a:latin typeface="+mn-ea"/>
              <a:cs typeface="Verdana"/>
            </a:endParaRPr>
          </a:p>
          <a:p>
            <a:pPr marL="18815">
              <a:spcBef>
                <a:spcPts val="193"/>
              </a:spcBef>
            </a:pPr>
            <a:endParaRPr lang="en-US" altLang="zh-CN" spc="30" dirty="0">
              <a:latin typeface="+mn-ea"/>
              <a:cs typeface="Verdana"/>
            </a:endParaRPr>
          </a:p>
          <a:p>
            <a:pPr marL="18815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约书亚记</a:t>
            </a:r>
            <a:r>
              <a:rPr lang="en-US" altLang="zh-CN" spc="30" dirty="0">
                <a:latin typeface="+mn-ea"/>
                <a:cs typeface="Verdana"/>
              </a:rPr>
              <a:t>1:8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9721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pc="30" dirty="0">
                <a:latin typeface="+mn-ea"/>
              </a:rPr>
              <a:t>约翰福音</a:t>
            </a:r>
            <a:r>
              <a:rPr lang="en-US" altLang="zh-CN" spc="30" dirty="0">
                <a:latin typeface="+mn-ea"/>
              </a:rPr>
              <a:t>16:24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18815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向来你们没有奉我的名求什么，如今你们求，就必得着，叫你们的喜乐可以满足。</a:t>
            </a:r>
            <a:endParaRPr lang="en-US" altLang="zh-CN" spc="30" dirty="0">
              <a:latin typeface="+mn-ea"/>
              <a:cs typeface="Verdana"/>
            </a:endParaRPr>
          </a:p>
          <a:p>
            <a:pPr marL="18815">
              <a:spcBef>
                <a:spcPts val="193"/>
              </a:spcBef>
            </a:pPr>
            <a:endParaRPr lang="en-US" altLang="zh-CN" spc="30" dirty="0">
              <a:latin typeface="+mn-ea"/>
              <a:cs typeface="Verdana"/>
            </a:endParaRPr>
          </a:p>
          <a:p>
            <a:pPr marL="18815">
              <a:spcBef>
                <a:spcPts val="193"/>
              </a:spcBef>
            </a:pPr>
            <a:r>
              <a:rPr lang="zh-CN" altLang="en-US" spc="30" dirty="0">
                <a:latin typeface="+mn-ea"/>
                <a:cs typeface="Verdana"/>
              </a:rPr>
              <a:t>约翰福音</a:t>
            </a:r>
            <a:r>
              <a:rPr lang="en-US" altLang="zh-CN" spc="30" dirty="0">
                <a:latin typeface="+mn-ea"/>
                <a:cs typeface="Verdana"/>
              </a:rPr>
              <a:t>16:24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8433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腓立比书</a:t>
            </a:r>
            <a:r>
              <a:rPr lang="en-US" altLang="zh-CN" dirty="0" smtClean="0">
                <a:latin typeface="楷体" panose="02010609060101010101" pitchFamily="49" charset="-122"/>
              </a:rPr>
              <a:t>4:6-7</a:t>
            </a:r>
            <a:endParaRPr lang="zh-CN" altLang="en-US" b="1" dirty="0">
              <a:latin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应当一无挂虑，只要凡事藉着祷告、祈求，和感谢，将你们所要的告诉　神。</a:t>
            </a:r>
          </a:p>
          <a:p>
            <a:r>
              <a:rPr lang="zh-CN" altLang="en-US" dirty="0"/>
              <a:t>神所赐、出人意外的平安必在基督耶稣里保守你们的心怀意念。</a:t>
            </a:r>
          </a:p>
          <a:p>
            <a:endParaRPr lang="zh-CN" altLang="en-US" dirty="0">
              <a:latin typeface="+mn-ea"/>
              <a:ea typeface="+mn-ea"/>
            </a:endParaRPr>
          </a:p>
          <a:p>
            <a:r>
              <a:rPr lang="zh-CN" altLang="en-US" dirty="0">
                <a:latin typeface="+mn-ea"/>
                <a:ea typeface="+mn-ea"/>
              </a:rPr>
              <a:t>腓立比书</a:t>
            </a:r>
            <a:r>
              <a:rPr lang="en-US" altLang="zh-CN" dirty="0">
                <a:latin typeface="+mn-ea"/>
                <a:ea typeface="+mn-ea"/>
              </a:rPr>
              <a:t>4:6-7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4349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雅各书</a:t>
            </a:r>
            <a:r>
              <a:rPr lang="en-US" altLang="zh-CN" dirty="0">
                <a:latin typeface="楷体" panose="02010609060101010101" pitchFamily="49" charset="-122"/>
              </a:rPr>
              <a:t>1:22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只是你们要行道，不要单单听道，自己欺哄自己。</a:t>
            </a:r>
          </a:p>
          <a:p>
            <a:endParaRPr lang="zh-CN" altLang="en-US" dirty="0"/>
          </a:p>
          <a:p>
            <a:r>
              <a:rPr lang="zh-CN" altLang="en-US" dirty="0"/>
              <a:t>雅各书</a:t>
            </a:r>
            <a:r>
              <a:rPr lang="en-US" altLang="zh-CN" dirty="0"/>
              <a:t>1:22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3722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希伯来书</a:t>
            </a:r>
            <a:r>
              <a:rPr lang="en-US" altLang="zh-CN" dirty="0">
                <a:latin typeface="楷体" panose="02010609060101010101" pitchFamily="49" charset="-122"/>
              </a:rPr>
              <a:t>12:11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1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凡管教的事，当时不觉得快乐，反觉得愁苦；后来却为那经练过的人结出平安的果子，就是义。</a:t>
            </a:r>
          </a:p>
          <a:p>
            <a:endParaRPr lang="zh-CN" altLang="en-US" dirty="0"/>
          </a:p>
          <a:p>
            <a:r>
              <a:rPr lang="zh-CN" altLang="en-US" dirty="0"/>
              <a:t>希伯来书</a:t>
            </a:r>
            <a:r>
              <a:rPr lang="en-US" altLang="zh-CN" dirty="0"/>
              <a:t>12:11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1-7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0652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创世纪</a:t>
            </a:r>
            <a:r>
              <a:rPr lang="en-US" altLang="zh-CN" dirty="0">
                <a:latin typeface="楷体" panose="02010609060101010101" pitchFamily="49" charset="-122"/>
              </a:rPr>
              <a:t>2:18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耶和华　神说：「那人独居不好，我要为他造一个配偶帮助他。」</a:t>
            </a:r>
          </a:p>
          <a:p>
            <a:endParaRPr lang="zh-CN" altLang="en-US" dirty="0"/>
          </a:p>
          <a:p>
            <a:r>
              <a:rPr lang="zh-CN" altLang="en-US" dirty="0"/>
              <a:t>创世纪</a:t>
            </a:r>
            <a:r>
              <a:rPr lang="en-US" altLang="zh-CN" dirty="0"/>
              <a:t>2:18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54060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以弗所书</a:t>
            </a:r>
            <a:r>
              <a:rPr lang="en-US" altLang="zh-CN" dirty="0">
                <a:latin typeface="楷体" panose="02010609060101010101" pitchFamily="49" charset="-122"/>
              </a:rPr>
              <a:t>5:25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你们作丈夫的，要爱你们的妻子，正如基督爱教会，为教会舍己。</a:t>
            </a:r>
          </a:p>
          <a:p>
            <a:endParaRPr lang="zh-CN" altLang="en-US" dirty="0"/>
          </a:p>
          <a:p>
            <a:r>
              <a:rPr lang="zh-CN" altLang="en-US" dirty="0"/>
              <a:t>以弗所书</a:t>
            </a:r>
            <a:r>
              <a:rPr lang="en-US" altLang="zh-CN" dirty="0"/>
              <a:t>5:25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33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我对婚姻的承诺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 smtClean="0"/>
              <a:t>我</a:t>
            </a:r>
            <a:r>
              <a:rPr lang="zh-CN" altLang="en-US" dirty="0"/>
              <a:t>将如此对待我的妻子，以示我对耶稣的挚爱：</a:t>
            </a:r>
          </a:p>
          <a:p>
            <a:r>
              <a:rPr lang="zh-CN" altLang="en-US" dirty="0"/>
              <a:t>“爱她，尊荣她，想办法去理解她，并且为了她舍弃我的生命，放弃我的权利。”</a:t>
            </a:r>
          </a:p>
          <a:p>
            <a:endParaRPr lang="zh-CN" altLang="en-US" dirty="0"/>
          </a:p>
          <a:p>
            <a:r>
              <a:rPr lang="zh-CN" altLang="en-US" dirty="0"/>
              <a:t>这是我对婚姻的承诺。</a:t>
            </a:r>
          </a:p>
          <a:p>
            <a:endParaRPr lang="zh-CN" altLang="en-US" dirty="0"/>
          </a:p>
          <a:p>
            <a:r>
              <a:rPr lang="en-US" altLang="zh-CN" sz="1400" dirty="0"/>
              <a:t>【</a:t>
            </a:r>
            <a:r>
              <a:rPr lang="zh-CN" altLang="en-US" sz="1400" dirty="0"/>
              <a:t>约翰福音</a:t>
            </a:r>
            <a:r>
              <a:rPr lang="en-US" altLang="zh-CN" sz="1400" dirty="0"/>
              <a:t>14:21</a:t>
            </a:r>
            <a:r>
              <a:rPr lang="en-US" altLang="zh-CN" sz="1400" dirty="0" smtClean="0"/>
              <a:t>】</a:t>
            </a:r>
          </a:p>
          <a:p>
            <a:r>
              <a:rPr lang="en-US" altLang="zh-CN" sz="1400" dirty="0" smtClean="0"/>
              <a:t>【</a:t>
            </a:r>
            <a:r>
              <a:rPr lang="zh-CN" altLang="en-US" sz="1400" dirty="0"/>
              <a:t>以弗所书</a:t>
            </a:r>
            <a:r>
              <a:rPr lang="en-US" altLang="zh-CN" sz="1400" dirty="0"/>
              <a:t>5:25</a:t>
            </a:r>
            <a:r>
              <a:rPr lang="en-US" altLang="zh-CN" sz="1400" dirty="0" smtClean="0"/>
              <a:t>】</a:t>
            </a:r>
          </a:p>
          <a:p>
            <a:r>
              <a:rPr lang="en-US" altLang="zh-CN" sz="1400" dirty="0" smtClean="0"/>
              <a:t>【</a:t>
            </a:r>
            <a:r>
              <a:rPr lang="zh-CN" altLang="en-US" sz="1400" dirty="0"/>
              <a:t>彼得前书</a:t>
            </a:r>
            <a:r>
              <a:rPr lang="en-US" altLang="zh-CN" sz="1400" dirty="0"/>
              <a:t>3:7】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7293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彼得前书</a:t>
            </a:r>
            <a:r>
              <a:rPr lang="en-US" altLang="zh-CN" dirty="0">
                <a:latin typeface="楷体" panose="02010609060101010101" pitchFamily="49" charset="-122"/>
              </a:rPr>
              <a:t>4:19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所以，那照　神旨意受苦的人要一心为善，将自己灵魂交与那信实的造化之主。</a:t>
            </a:r>
          </a:p>
          <a:p>
            <a:endParaRPr lang="zh-CN" altLang="en-US" dirty="0"/>
          </a:p>
          <a:p>
            <a:r>
              <a:rPr lang="zh-CN" altLang="en-US" dirty="0"/>
              <a:t>彼得前书</a:t>
            </a:r>
            <a:r>
              <a:rPr lang="en-US" altLang="zh-CN" dirty="0"/>
              <a:t>4:19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518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彼得前书</a:t>
            </a:r>
            <a:r>
              <a:rPr lang="en-US" altLang="zh-CN" dirty="0">
                <a:latin typeface="楷体" panose="02010609060101010101" pitchFamily="49" charset="-122"/>
              </a:rPr>
              <a:t>3:7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你们作丈夫的也要按情理和妻子同住；因她比你软弱，与你一同承受生命之恩的，所以要敬重她。这样，便叫你们的祷告没有阻碍。</a:t>
            </a:r>
          </a:p>
          <a:p>
            <a:endParaRPr lang="zh-CN" altLang="en-US" dirty="0"/>
          </a:p>
          <a:p>
            <a:r>
              <a:rPr lang="zh-CN" altLang="en-US" dirty="0"/>
              <a:t>彼得前书</a:t>
            </a:r>
            <a:r>
              <a:rPr lang="en-US" altLang="zh-CN" dirty="0"/>
              <a:t>3:7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4610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23" y="805935"/>
            <a:ext cx="2763202" cy="279110"/>
          </a:xfrm>
        </p:spPr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关于教养儿女的三个圣经原则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 smtClean="0"/>
              <a:t>培养</a:t>
            </a:r>
            <a:r>
              <a:rPr lang="zh-CN" altLang="en-US" dirty="0"/>
              <a:t>儿女是父亲的天职。</a:t>
            </a:r>
            <a:r>
              <a:rPr lang="en-US" altLang="zh-CN" dirty="0"/>
              <a:t>【</a:t>
            </a:r>
            <a:r>
              <a:rPr lang="zh-CN" altLang="en-US" dirty="0"/>
              <a:t>以弗所书</a:t>
            </a:r>
            <a:r>
              <a:rPr lang="en-US" altLang="zh-CN" dirty="0"/>
              <a:t>6:4】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儿女们的自我形象，是来自于父亲口中所出对他们的看法。</a:t>
            </a:r>
            <a:r>
              <a:rPr lang="en-US" altLang="zh-CN" dirty="0"/>
              <a:t>【</a:t>
            </a:r>
            <a:r>
              <a:rPr lang="zh-CN" altLang="en-US" dirty="0"/>
              <a:t>箴言</a:t>
            </a:r>
            <a:r>
              <a:rPr lang="en-US" altLang="zh-CN" dirty="0"/>
              <a:t>17:6】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对儿女说的话，将决定他或她的命运。</a:t>
            </a:r>
            <a:r>
              <a:rPr lang="en-US" altLang="zh-CN" dirty="0"/>
              <a:t>【</a:t>
            </a:r>
            <a:r>
              <a:rPr lang="zh-CN" altLang="en-US" dirty="0"/>
              <a:t>箴言</a:t>
            </a:r>
            <a:r>
              <a:rPr lang="en-US" altLang="zh-CN" dirty="0"/>
              <a:t>18:21】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r>
              <a:rPr lang="zh-CN" altLang="en-US" dirty="0"/>
              <a:t>关于教养儿女的三个圣经原则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038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以弗所书</a:t>
            </a:r>
            <a:r>
              <a:rPr lang="en-US" altLang="zh-CN" dirty="0">
                <a:latin typeface="楷体" panose="02010609060101010101" pitchFamily="49" charset="-122"/>
              </a:rPr>
              <a:t>6:4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你们作父亲的，不要惹儿女的气，只要照着主的教训和警戒养育他们。</a:t>
            </a:r>
          </a:p>
          <a:p>
            <a:endParaRPr lang="zh-CN" altLang="en-US" dirty="0"/>
          </a:p>
          <a:p>
            <a:r>
              <a:rPr lang="zh-CN" altLang="en-US" dirty="0"/>
              <a:t>以弗所书</a:t>
            </a:r>
            <a:r>
              <a:rPr lang="en-US" altLang="zh-CN" dirty="0"/>
              <a:t>6:4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0757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箴言</a:t>
            </a:r>
            <a:r>
              <a:rPr lang="en-US" altLang="zh-CN" dirty="0">
                <a:latin typeface="楷体" panose="02010609060101010101" pitchFamily="49" charset="-122"/>
              </a:rPr>
              <a:t>17:6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子孙为老人的冠冕；父亲是儿女的荣耀。</a:t>
            </a:r>
          </a:p>
          <a:p>
            <a:endParaRPr lang="zh-CN" altLang="en-US" dirty="0"/>
          </a:p>
          <a:p>
            <a:r>
              <a:rPr lang="zh-CN" altLang="en-US" dirty="0"/>
              <a:t>箴言</a:t>
            </a:r>
            <a:r>
              <a:rPr lang="en-US" altLang="zh-CN" dirty="0"/>
              <a:t>17:6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2-8</a:t>
            </a:r>
            <a:r>
              <a:rPr lang="en-US" altLang="zh-CN" dirty="0"/>
              <a:t>(</a:t>
            </a:r>
            <a:r>
              <a:rPr lang="zh-CN" altLang="en-US" dirty="0" smtClean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81784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箴言</a:t>
            </a:r>
            <a:r>
              <a:rPr lang="en-US" altLang="zh-CN" dirty="0">
                <a:latin typeface="楷体" panose="02010609060101010101" pitchFamily="49" charset="-122"/>
              </a:rPr>
              <a:t>18:21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生死在舌头的权下，喜爱它的，必吃它所结的果子。</a:t>
            </a:r>
          </a:p>
          <a:p>
            <a:endParaRPr lang="zh-CN" altLang="en-US" dirty="0"/>
          </a:p>
          <a:p>
            <a:r>
              <a:rPr lang="zh-CN" altLang="en-US" dirty="0"/>
              <a:t>箴言</a:t>
            </a:r>
            <a:r>
              <a:rPr lang="en-US" altLang="zh-CN" dirty="0"/>
              <a:t>18:21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2-9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8477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箴言</a:t>
            </a:r>
            <a:r>
              <a:rPr lang="en-US" altLang="zh-CN" dirty="0">
                <a:latin typeface="楷体" panose="02010609060101010101" pitchFamily="49" charset="-122"/>
              </a:rPr>
              <a:t>18:13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未曾听完先回答的，便是他的愚昧和羞辱。</a:t>
            </a:r>
          </a:p>
          <a:p>
            <a:endParaRPr lang="zh-CN" altLang="en-US" dirty="0"/>
          </a:p>
          <a:p>
            <a:r>
              <a:rPr lang="zh-CN" altLang="en-US" dirty="0"/>
              <a:t>箴言</a:t>
            </a:r>
            <a:r>
              <a:rPr lang="en-US" altLang="zh-CN" dirty="0"/>
              <a:t>18:13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2-10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0439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彼得前书</a:t>
            </a:r>
            <a:r>
              <a:rPr lang="en-US" altLang="zh-CN" dirty="0">
                <a:latin typeface="楷体" panose="02010609060101010101" pitchFamily="49" charset="-122"/>
              </a:rPr>
              <a:t>3:8-9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总而言之，你们都要同心，彼此体恤，相爱如弟兄，存慈怜谦卑的心。</a:t>
            </a:r>
          </a:p>
          <a:p>
            <a:r>
              <a:rPr lang="zh-CN" altLang="en-US" dirty="0"/>
              <a:t>不以恶报恶，以辱骂还辱骂，倒要祝福；因你们是为此蒙召，好叫你们承受福气。</a:t>
            </a:r>
          </a:p>
          <a:p>
            <a:endParaRPr lang="zh-CN" altLang="en-US" dirty="0"/>
          </a:p>
          <a:p>
            <a:r>
              <a:rPr lang="zh-CN" altLang="en-US" dirty="0"/>
              <a:t>彼得前书</a:t>
            </a:r>
            <a:r>
              <a:rPr lang="en-US" altLang="zh-CN" dirty="0"/>
              <a:t>3:8-9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2-11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130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罗马书</a:t>
            </a:r>
            <a:r>
              <a:rPr lang="en-US" altLang="zh-CN" dirty="0">
                <a:latin typeface="楷体" panose="02010609060101010101" pitchFamily="49" charset="-122"/>
              </a:rPr>
              <a:t>6:23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因为罪的工价乃是死；惟有　神的恩赐，在我们的主基督耶稣里，乃是永生。</a:t>
            </a:r>
          </a:p>
          <a:p>
            <a:endParaRPr lang="zh-CN" altLang="en-US" dirty="0"/>
          </a:p>
          <a:p>
            <a:r>
              <a:rPr lang="zh-CN" altLang="en-US" dirty="0"/>
              <a:t>罗马书</a:t>
            </a:r>
            <a:r>
              <a:rPr lang="en-US" altLang="zh-CN" dirty="0"/>
              <a:t>6:23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2-12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9047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以弗所书</a:t>
            </a:r>
            <a:r>
              <a:rPr lang="en-US" altLang="zh-CN" dirty="0">
                <a:latin typeface="楷体" panose="02010609060101010101" pitchFamily="49" charset="-122"/>
              </a:rPr>
              <a:t>2:8-9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你们得救是本乎恩，也因着信；这并不是出于自己，乃是　神所赐的；</a:t>
            </a:r>
          </a:p>
          <a:p>
            <a:r>
              <a:rPr lang="zh-CN" altLang="en-US" dirty="0"/>
              <a:t>也不是出于行为，免得有人自夸。</a:t>
            </a:r>
          </a:p>
          <a:p>
            <a:endParaRPr lang="zh-CN" altLang="en-US" dirty="0"/>
          </a:p>
          <a:p>
            <a:r>
              <a:rPr lang="zh-CN" altLang="en-US" dirty="0">
                <a:latin typeface="+mn-ea"/>
                <a:ea typeface="+mn-ea"/>
              </a:rPr>
              <a:t>以弗所书</a:t>
            </a:r>
            <a:r>
              <a:rPr lang="en-US" altLang="zh-CN" dirty="0">
                <a:latin typeface="+mn-ea"/>
                <a:ea typeface="+mn-ea"/>
              </a:rPr>
              <a:t>2:8-9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79388" y="4648090"/>
            <a:ext cx="858837" cy="228709"/>
          </a:xfrm>
        </p:spPr>
        <p:txBody>
          <a:bodyPr/>
          <a:lstStyle/>
          <a:p>
            <a:r>
              <a:rPr lang="en-US" altLang="zh-CN" dirty="0" smtClean="0"/>
              <a:t>2-13</a:t>
            </a:r>
            <a:r>
              <a:rPr lang="en-US" altLang="zh-CN" dirty="0"/>
              <a:t> (</a:t>
            </a:r>
            <a:r>
              <a:rPr lang="zh-CN" altLang="en-US" dirty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0699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约翰福音</a:t>
            </a:r>
            <a:r>
              <a:rPr lang="en-US" altLang="zh-CN" dirty="0">
                <a:latin typeface="楷体" panose="02010609060101010101" pitchFamily="49" charset="-122"/>
              </a:rPr>
              <a:t>1:12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凡</a:t>
            </a:r>
            <a:r>
              <a:rPr lang="zh-CN" altLang="en-US" dirty="0" smtClean="0"/>
              <a:t>接待</a:t>
            </a:r>
            <a:r>
              <a:rPr lang="zh-CN" altLang="en-US" dirty="0"/>
              <a:t>祂</a:t>
            </a:r>
            <a:r>
              <a:rPr lang="zh-CN" altLang="en-US" dirty="0" smtClean="0"/>
              <a:t>的</a:t>
            </a:r>
            <a:r>
              <a:rPr lang="zh-CN" altLang="en-US" dirty="0"/>
              <a:t>，就是</a:t>
            </a:r>
            <a:r>
              <a:rPr lang="zh-CN" altLang="en-US" dirty="0" smtClean="0"/>
              <a:t>信祂名</a:t>
            </a:r>
            <a:r>
              <a:rPr lang="zh-CN" altLang="en-US" dirty="0"/>
              <a:t>的人</a:t>
            </a:r>
            <a:r>
              <a:rPr lang="zh-CN" altLang="en-US" dirty="0" smtClean="0"/>
              <a:t>，祂就</a:t>
            </a:r>
            <a:r>
              <a:rPr lang="zh-CN" altLang="en-US" dirty="0"/>
              <a:t>赐他们权柄作　神的儿女。</a:t>
            </a:r>
          </a:p>
          <a:p>
            <a:endParaRPr lang="zh-CN" altLang="en-US" dirty="0"/>
          </a:p>
          <a:p>
            <a:r>
              <a:rPr lang="zh-CN" altLang="en-US" dirty="0"/>
              <a:t>约翰福音</a:t>
            </a:r>
            <a:r>
              <a:rPr lang="en-US" altLang="zh-CN" dirty="0"/>
              <a:t>1:12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79388" y="4648090"/>
            <a:ext cx="858837" cy="228709"/>
          </a:xfrm>
        </p:spPr>
        <p:txBody>
          <a:bodyPr/>
          <a:lstStyle/>
          <a:p>
            <a:r>
              <a:rPr lang="en-US" altLang="zh-CN" dirty="0" smtClean="0"/>
              <a:t>2-14</a:t>
            </a:r>
            <a:r>
              <a:rPr lang="en-US" altLang="zh-CN" dirty="0"/>
              <a:t> (</a:t>
            </a:r>
            <a:r>
              <a:rPr lang="zh-CN" altLang="en-US" dirty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1161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约翰福音</a:t>
            </a:r>
            <a:r>
              <a:rPr lang="en-US" altLang="zh-CN" dirty="0">
                <a:latin typeface="楷体" panose="02010609060101010101" pitchFamily="49" charset="-122"/>
              </a:rPr>
              <a:t>3:16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2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　神爱世人，甚至</a:t>
            </a:r>
            <a:r>
              <a:rPr lang="zh-CN" altLang="en-US" dirty="0" smtClean="0"/>
              <a:t>将祂的</a:t>
            </a:r>
            <a:r>
              <a:rPr lang="zh-CN" altLang="en-US" dirty="0"/>
              <a:t>独生子赐给他们，叫一切</a:t>
            </a:r>
            <a:r>
              <a:rPr lang="zh-CN" altLang="en-US" dirty="0" smtClean="0"/>
              <a:t>信祂的</a:t>
            </a:r>
            <a:r>
              <a:rPr lang="zh-CN" altLang="en-US" dirty="0"/>
              <a:t>，不致灭亡，反得永生。</a:t>
            </a:r>
          </a:p>
          <a:p>
            <a:endParaRPr lang="zh-CN" altLang="en-US" dirty="0"/>
          </a:p>
          <a:p>
            <a:r>
              <a:rPr lang="zh-CN" altLang="en-US" dirty="0"/>
              <a:t>约翰福音</a:t>
            </a:r>
            <a:r>
              <a:rPr lang="en-US" altLang="zh-CN" dirty="0"/>
              <a:t>3:16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79388" y="4648090"/>
            <a:ext cx="858837" cy="228709"/>
          </a:xfrm>
        </p:spPr>
        <p:txBody>
          <a:bodyPr/>
          <a:lstStyle/>
          <a:p>
            <a:r>
              <a:rPr lang="en-US" altLang="zh-CN" dirty="0" smtClean="0"/>
              <a:t>2-15</a:t>
            </a:r>
            <a:r>
              <a:rPr lang="en-US" altLang="zh-CN" dirty="0"/>
              <a:t> (</a:t>
            </a:r>
            <a:r>
              <a:rPr lang="zh-CN" altLang="en-US" dirty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4390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马可福音</a:t>
            </a:r>
            <a:r>
              <a:rPr lang="en-US" altLang="zh-CN" dirty="0">
                <a:latin typeface="楷体" panose="02010609060101010101" pitchFamily="49" charset="-122"/>
              </a:rPr>
              <a:t>4:19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后来有世上的思虑、钱财的迷惑，和别样的私欲进来，把道挤住了，就不能结实。</a:t>
            </a:r>
          </a:p>
          <a:p>
            <a:endParaRPr lang="zh-CN" altLang="en-US" dirty="0"/>
          </a:p>
          <a:p>
            <a:r>
              <a:rPr lang="zh-CN" altLang="en-US" dirty="0"/>
              <a:t>马可福音</a:t>
            </a:r>
            <a:r>
              <a:rPr lang="en-US" altLang="zh-CN" dirty="0" smtClean="0"/>
              <a:t>4:19</a:t>
            </a:r>
            <a:endParaRPr lang="en-US" altLang="zh-CN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8381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箴言</a:t>
            </a:r>
            <a:r>
              <a:rPr lang="en-US" altLang="zh-CN" dirty="0">
                <a:latin typeface="楷体" panose="02010609060101010101" pitchFamily="49" charset="-122"/>
              </a:rPr>
              <a:t>22:7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富户管辖穷人</a:t>
            </a:r>
            <a:r>
              <a:rPr lang="zh-CN" altLang="en-US" dirty="0" smtClean="0"/>
              <a:t>；</a:t>
            </a:r>
            <a:endParaRPr lang="en-US" altLang="zh-CN" dirty="0" smtClean="0"/>
          </a:p>
          <a:p>
            <a:r>
              <a:rPr lang="zh-CN" altLang="en-US" dirty="0" smtClean="0"/>
              <a:t>欠债</a:t>
            </a:r>
            <a:r>
              <a:rPr lang="zh-CN" altLang="en-US" dirty="0"/>
              <a:t>的是债主的仆人。</a:t>
            </a:r>
          </a:p>
          <a:p>
            <a:endParaRPr lang="zh-CN" altLang="en-US" dirty="0"/>
          </a:p>
          <a:p>
            <a:r>
              <a:rPr lang="zh-CN" altLang="en-US" dirty="0"/>
              <a:t>箴言</a:t>
            </a:r>
            <a:r>
              <a:rPr lang="en-US" altLang="zh-CN" dirty="0"/>
              <a:t>22:7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1976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传道书</a:t>
            </a:r>
            <a:r>
              <a:rPr lang="en-US" altLang="zh-CN" dirty="0">
                <a:latin typeface="楷体" panose="02010609060101010101" pitchFamily="49" charset="-122"/>
              </a:rPr>
              <a:t>11:2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你要分给七人，或分给八人，因为你不知道将来有什么灾祸临到地上。</a:t>
            </a:r>
          </a:p>
          <a:p>
            <a:endParaRPr lang="zh-CN" altLang="en-US" dirty="0"/>
          </a:p>
          <a:p>
            <a:r>
              <a:rPr lang="zh-CN" altLang="en-US" dirty="0"/>
              <a:t>传道书</a:t>
            </a:r>
            <a:r>
              <a:rPr lang="en-US" altLang="zh-CN" dirty="0"/>
              <a:t>11:2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3-3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50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提摩太前书</a:t>
            </a:r>
            <a:r>
              <a:rPr lang="en-US" altLang="zh-CN" dirty="0">
                <a:latin typeface="楷体" panose="02010609060101010101" pitchFamily="49" charset="-122"/>
              </a:rPr>
              <a:t>6:18-19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又要嘱咐他们行善，在好事上富足，甘心施舍，乐意供给人</a:t>
            </a:r>
            <a:r>
              <a:rPr lang="zh-CN" altLang="en-US" dirty="0" smtClean="0"/>
              <a:t>，</a:t>
            </a:r>
            <a:endParaRPr lang="en-US" altLang="zh-CN" dirty="0" smtClean="0"/>
          </a:p>
          <a:p>
            <a:r>
              <a:rPr lang="zh-CN" altLang="en-US" dirty="0" smtClean="0"/>
              <a:t>为</a:t>
            </a:r>
            <a:r>
              <a:rPr lang="zh-CN" altLang="en-US" dirty="0"/>
              <a:t>自己积成美好的根基，预备将来，叫他们持定那真正的生命。</a:t>
            </a:r>
          </a:p>
          <a:p>
            <a:endParaRPr lang="zh-CN" altLang="en-US" dirty="0"/>
          </a:p>
          <a:p>
            <a:r>
              <a:rPr lang="zh-CN" altLang="en-US" dirty="0"/>
              <a:t>提摩太前书</a:t>
            </a:r>
            <a:r>
              <a:rPr lang="en-US" altLang="zh-CN" dirty="0"/>
              <a:t>6:18-19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6335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雅各书</a:t>
            </a:r>
            <a:r>
              <a:rPr lang="en-US" altLang="zh-CN" dirty="0">
                <a:latin typeface="楷体" panose="02010609060101010101" pitchFamily="49" charset="-122"/>
              </a:rPr>
              <a:t>1:2-4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我的弟兄们，你们落在百般试炼中，都要以为大喜乐；</a:t>
            </a:r>
          </a:p>
          <a:p>
            <a:r>
              <a:rPr lang="zh-CN" altLang="en-US" dirty="0"/>
              <a:t>因为知道你们的信心经过试验，就生忍耐。</a:t>
            </a:r>
          </a:p>
          <a:p>
            <a:r>
              <a:rPr lang="zh-CN" altLang="en-US" dirty="0"/>
              <a:t>但忍耐也当成功，使你们成全、完备，毫无缺欠。</a:t>
            </a:r>
          </a:p>
          <a:p>
            <a:endParaRPr lang="zh-CN" altLang="en-US" dirty="0"/>
          </a:p>
          <a:p>
            <a:r>
              <a:rPr lang="zh-CN" altLang="en-US" dirty="0"/>
              <a:t>雅各书</a:t>
            </a:r>
            <a:r>
              <a:rPr lang="en-US" altLang="zh-CN" dirty="0"/>
              <a:t>1:2-4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3-5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170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彼得前书</a:t>
            </a:r>
            <a:r>
              <a:rPr lang="en-US" altLang="zh-CN" dirty="0">
                <a:latin typeface="楷体" panose="02010609060101010101" pitchFamily="49" charset="-122"/>
              </a:rPr>
              <a:t>4:19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所以，那照　神旨意受苦的人要一心为善，将自己灵魂交与那信实的造化之主。</a:t>
            </a:r>
          </a:p>
          <a:p>
            <a:endParaRPr lang="zh-CN" altLang="en-US" dirty="0"/>
          </a:p>
          <a:p>
            <a:r>
              <a:rPr lang="zh-CN" altLang="en-US" dirty="0"/>
              <a:t>彼得前书</a:t>
            </a:r>
            <a:r>
              <a:rPr lang="en-US" altLang="zh-CN" dirty="0"/>
              <a:t>4:19</a:t>
            </a:r>
          </a:p>
          <a:p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3-6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4937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马太福音</a:t>
            </a:r>
            <a:r>
              <a:rPr lang="en-US" altLang="zh-CN" dirty="0">
                <a:latin typeface="楷体" panose="02010609060101010101" pitchFamily="49" charset="-122"/>
              </a:rPr>
              <a:t>11:28-30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凡劳苦担重担的人可以到我这里来，我就使你们得安息。</a:t>
            </a:r>
          </a:p>
          <a:p>
            <a:r>
              <a:rPr lang="zh-CN" altLang="en-US" dirty="0"/>
              <a:t>我心里柔和谦卑，你们当负我的轭，学我的样式；这样，你们心里就必得享安息。</a:t>
            </a:r>
          </a:p>
          <a:p>
            <a:r>
              <a:rPr lang="zh-CN" altLang="en-US" dirty="0"/>
              <a:t>因为我的轭是容易的，我的担子是轻省的。</a:t>
            </a:r>
          </a:p>
          <a:p>
            <a:endParaRPr lang="zh-CN" altLang="en-US" dirty="0"/>
          </a:p>
          <a:p>
            <a:r>
              <a:rPr lang="zh-CN" altLang="en-US" dirty="0"/>
              <a:t>马太福音</a:t>
            </a:r>
            <a:r>
              <a:rPr lang="en-US" altLang="zh-CN" dirty="0"/>
              <a:t>11:28-30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3-7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77409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马太福音</a:t>
            </a:r>
            <a:r>
              <a:rPr lang="en-US" altLang="zh-CN" dirty="0">
                <a:latin typeface="楷体" panose="02010609060101010101" pitchFamily="49" charset="-122"/>
              </a:rPr>
              <a:t>28:18-20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耶稣进前来，对他们说：「天上地下所有的权柄都赐给我了。</a:t>
            </a:r>
          </a:p>
          <a:p>
            <a:r>
              <a:rPr lang="zh-CN" altLang="en-US" dirty="0"/>
              <a:t>所以，你们要去，使万民作我的门徒，奉父、子、圣灵的名给他们施洗。</a:t>
            </a:r>
          </a:p>
          <a:p>
            <a:r>
              <a:rPr lang="zh-CN" altLang="en-US" dirty="0"/>
              <a:t>凡我所吩咐你们的，都教训他们遵守，我就常与你们同在，直到世界的末了。</a:t>
            </a:r>
          </a:p>
          <a:p>
            <a:endParaRPr lang="zh-CN" altLang="en-US" dirty="0"/>
          </a:p>
          <a:p>
            <a:r>
              <a:rPr lang="zh-CN" altLang="en-US" dirty="0"/>
              <a:t>马太福音</a:t>
            </a:r>
            <a:r>
              <a:rPr lang="en-US" altLang="zh-CN" dirty="0"/>
              <a:t>28:18-20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altLang="zh-CN" dirty="0" smtClean="0"/>
              <a:t>3-8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523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哥林多前书</a:t>
            </a:r>
            <a:r>
              <a:rPr lang="en-US" altLang="zh-CN" dirty="0">
                <a:latin typeface="楷体" panose="02010609060101010101" pitchFamily="49" charset="-122"/>
              </a:rPr>
              <a:t>6:20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因为你们是重价买来的。所以，要在你们的身子上荣耀　神。</a:t>
            </a:r>
          </a:p>
          <a:p>
            <a:endParaRPr lang="zh-CN" altLang="en-US" dirty="0"/>
          </a:p>
          <a:p>
            <a:r>
              <a:rPr lang="zh-CN" altLang="en-US" dirty="0"/>
              <a:t>哥林多前书</a:t>
            </a:r>
            <a:r>
              <a:rPr lang="en-US" altLang="zh-CN" dirty="0"/>
              <a:t>6:20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79388" y="4648090"/>
            <a:ext cx="935037" cy="228709"/>
          </a:xfrm>
        </p:spPr>
        <p:txBody>
          <a:bodyPr/>
          <a:lstStyle/>
          <a:p>
            <a:r>
              <a:rPr lang="en-US" altLang="zh-CN" dirty="0" smtClean="0"/>
              <a:t>3-9 </a:t>
            </a:r>
            <a:r>
              <a:rPr lang="en-US" altLang="zh-CN" dirty="0"/>
              <a:t>(</a:t>
            </a:r>
            <a:r>
              <a:rPr lang="zh-CN" altLang="en-US" dirty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037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歌罗西书</a:t>
            </a:r>
            <a:r>
              <a:rPr lang="en-US" altLang="zh-CN" dirty="0">
                <a:latin typeface="楷体" panose="02010609060101010101" pitchFamily="49" charset="-122"/>
              </a:rPr>
              <a:t>3:23-24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zh-CN" altLang="en-US" dirty="0"/>
              <a:t>无论做什么，都要从心里做，像是给主做的，不是给人做的，</a:t>
            </a:r>
          </a:p>
          <a:p>
            <a:r>
              <a:rPr lang="zh-CN" altLang="en-US" dirty="0"/>
              <a:t>因你们知道从主那里必得着基业为赏赐；你们所事奉的乃是主基督。</a:t>
            </a:r>
          </a:p>
          <a:p>
            <a:endParaRPr lang="zh-CN" altLang="en-US" dirty="0"/>
          </a:p>
          <a:p>
            <a:r>
              <a:rPr lang="zh-CN" altLang="en-US" dirty="0"/>
              <a:t>歌罗西书</a:t>
            </a:r>
            <a:r>
              <a:rPr lang="en-US" altLang="zh-CN" dirty="0"/>
              <a:t>3:23-24</a:t>
            </a: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2"/>
          </p:nvPr>
        </p:nvSpPr>
        <p:spPr>
          <a:xfrm>
            <a:off x="179388" y="4648090"/>
            <a:ext cx="858837" cy="228709"/>
          </a:xfrm>
        </p:spPr>
        <p:txBody>
          <a:bodyPr/>
          <a:lstStyle/>
          <a:p>
            <a:r>
              <a:rPr lang="en-US" altLang="zh-CN" dirty="0" smtClean="0"/>
              <a:t>3-10 </a:t>
            </a:r>
            <a:r>
              <a:rPr lang="en-US" altLang="zh-CN" dirty="0"/>
              <a:t>(</a:t>
            </a:r>
            <a:r>
              <a:rPr lang="zh-CN" altLang="en-US" dirty="0"/>
              <a:t>可选</a:t>
            </a:r>
            <a:r>
              <a:rPr lang="en-US" altLang="zh-CN" dirty="0"/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5479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0023" y="805935"/>
            <a:ext cx="2915602" cy="279110"/>
          </a:xfrm>
        </p:spPr>
        <p:txBody>
          <a:bodyPr/>
          <a:lstStyle/>
          <a:p>
            <a:r>
              <a:rPr lang="zh-CN" altLang="en-US" dirty="0">
                <a:latin typeface="楷体" panose="02010609060101010101" pitchFamily="49" charset="-122"/>
              </a:rPr>
              <a:t>帮助你终生记住 神话语的技巧</a:t>
            </a:r>
            <a:endParaRPr lang="en-US" altLang="zh-CN" dirty="0">
              <a:latin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 smtClean="0"/>
              <a:t>第</a:t>
            </a:r>
            <a:r>
              <a:rPr lang="en-US" altLang="zh-CN" dirty="0" smtClean="0"/>
              <a:t>3</a:t>
            </a:r>
            <a:r>
              <a:rPr lang="zh-CN" altLang="en-US" dirty="0" smtClean="0"/>
              <a:t>册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72000" indent="-72000">
              <a:buFont typeface="+mj-lt"/>
              <a:buAutoNum type="arabicPeriod"/>
            </a:pPr>
            <a:r>
              <a:rPr lang="zh-CN" altLang="en-US" sz="1300" dirty="0"/>
              <a:t>每周要背诵的经文，先用与 神独处的方法灵修后，再重读这经文几遍，并记下它的重要性。对需要背诵的经文，我通常会特地为此写一篇与 神独处的灵修笔记。这样子，要背的经文我已经学会了一半。 </a:t>
            </a:r>
          </a:p>
          <a:p>
            <a:pPr marL="72000" indent="-72000">
              <a:buFont typeface="+mj-lt"/>
              <a:buAutoNum type="arabicPeriod"/>
            </a:pPr>
            <a:r>
              <a:rPr lang="zh-CN" altLang="en-US" sz="1300" dirty="0"/>
              <a:t>引用这经文时，总要在开始前和结束后都说出处即哪卷哪章哪节。出处是最难记的部分。重复二次有利于与经文联接。</a:t>
            </a:r>
          </a:p>
          <a:p>
            <a:pPr marL="72000" indent="-72000">
              <a:buFont typeface="+mj-lt"/>
              <a:buAutoNum type="arabicPeriod"/>
            </a:pPr>
            <a:r>
              <a:rPr lang="zh-CN" altLang="en-US" sz="1300" dirty="0"/>
              <a:t>练习将出处和经文的第一节一起念，然后再增加下一节，不断地继续增加，直到掌握整段经文。只要环境允许，就大声地背诵这节经文，想尽办法将每一个字都清晰地说出来。</a:t>
            </a:r>
            <a:r>
              <a:rPr lang="en-US" altLang="zh-CN" sz="1300" dirty="0"/>
              <a:t>.</a:t>
            </a:r>
          </a:p>
          <a:p>
            <a:pPr marL="72000" indent="-72000">
              <a:buFont typeface="+mj-lt"/>
              <a:buAutoNum type="arabicPeriod"/>
            </a:pPr>
            <a:r>
              <a:rPr lang="zh-CN" altLang="en-US" sz="1300" dirty="0"/>
              <a:t>当学会这节经文后，试着每天复习一两次。如果将所学会的经文，连续七周每天都复习一次，它将伴随你一生。</a:t>
            </a:r>
          </a:p>
        </p:txBody>
      </p:sp>
    </p:spTree>
    <p:extLst>
      <p:ext uri="{BB962C8B-B14F-4D97-AF65-F5344CB8AC3E}">
        <p14:creationId xmlns:p14="http://schemas.microsoft.com/office/powerpoint/2010/main" val="38127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545154" y="2819400"/>
            <a:ext cx="2360019" cy="914400"/>
          </a:xfrm>
        </p:spPr>
        <p:txBody>
          <a:bodyPr/>
          <a:lstStyle/>
          <a:p>
            <a:pPr algn="ctr"/>
            <a:r>
              <a:rPr lang="zh-CN" altLang="en-US" sz="2800" dirty="0"/>
              <a:t>男人是</a:t>
            </a:r>
            <a:r>
              <a:rPr lang="zh-CN" altLang="en-US" sz="2800" dirty="0" smtClean="0"/>
              <a:t>勇士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en-US" b="0" dirty="0" smtClean="0">
                <a:latin typeface="+mn-ea"/>
                <a:ea typeface="+mn-ea"/>
              </a:rPr>
              <a:t>经文集</a:t>
            </a:r>
            <a:endParaRPr lang="zh-CN" altLang="en-US" b="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</TotalTime>
  <Words>1702</Words>
  <Application>Microsoft Office PowerPoint</Application>
  <PresentationFormat>自定义</PresentationFormat>
  <Paragraphs>224</Paragraphs>
  <Slides>35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44" baseType="lpstr">
      <vt:lpstr>Caladea</vt:lpstr>
      <vt:lpstr>等线</vt:lpstr>
      <vt:lpstr>楷体</vt:lpstr>
      <vt:lpstr>宋体</vt:lpstr>
      <vt:lpstr>Arial</vt:lpstr>
      <vt:lpstr>Calibri</vt:lpstr>
      <vt:lpstr>Times New Roman</vt:lpstr>
      <vt:lpstr>Verdana</vt:lpstr>
      <vt:lpstr>Office Theme</vt:lpstr>
      <vt:lpstr>男人是勇士 经文集</vt:lpstr>
      <vt:lpstr>马太福音 22:36-38</vt:lpstr>
      <vt:lpstr>提摩太后书 3:16-17</vt:lpstr>
      <vt:lpstr>约书亚记1:8</vt:lpstr>
      <vt:lpstr>约翰福音16:24</vt:lpstr>
      <vt:lpstr>腓立比书4:6-7</vt:lpstr>
      <vt:lpstr>雅各书1:22</vt:lpstr>
      <vt:lpstr>希伯来书12:11</vt:lpstr>
      <vt:lpstr>创世纪2:18</vt:lpstr>
      <vt:lpstr>以弗所书5:25</vt:lpstr>
      <vt:lpstr>我对婚姻的承诺</vt:lpstr>
      <vt:lpstr>彼得前书4:19</vt:lpstr>
      <vt:lpstr>彼得前书3:7</vt:lpstr>
      <vt:lpstr>关于教养儿女的三个圣经原则</vt:lpstr>
      <vt:lpstr>以弗所书6:4</vt:lpstr>
      <vt:lpstr>箴言17:6</vt:lpstr>
      <vt:lpstr>箴言18:21</vt:lpstr>
      <vt:lpstr>箴言18:13</vt:lpstr>
      <vt:lpstr>彼得前书3:8-9</vt:lpstr>
      <vt:lpstr>罗马书6:23</vt:lpstr>
      <vt:lpstr>以弗所书2:8-9</vt:lpstr>
      <vt:lpstr>约翰福音1:12</vt:lpstr>
      <vt:lpstr>约翰福音3:16</vt:lpstr>
      <vt:lpstr>马可福音4:19</vt:lpstr>
      <vt:lpstr>箴言22:7</vt:lpstr>
      <vt:lpstr>传道书11:2</vt:lpstr>
      <vt:lpstr>提摩太前书6:18-19</vt:lpstr>
      <vt:lpstr>雅各书1:2-4</vt:lpstr>
      <vt:lpstr>彼得前书4:19</vt:lpstr>
      <vt:lpstr>马太福音11:28-30</vt:lpstr>
      <vt:lpstr>马太福音28:18-20</vt:lpstr>
      <vt:lpstr>哥林多前书6:20</vt:lpstr>
      <vt:lpstr>歌罗西书3:23-24</vt:lpstr>
      <vt:lpstr>帮助你终生记住 神话语的技巧</vt:lpstr>
      <vt:lpstr>男人是勇士 经文集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张玉柱.yuzhu</cp:lastModifiedBy>
  <cp:revision>58</cp:revision>
  <cp:lastPrinted>2020-12-01T08:20:23Z</cp:lastPrinted>
  <dcterms:created xsi:type="dcterms:W3CDTF">2020-11-06T07:45:58Z</dcterms:created>
  <dcterms:modified xsi:type="dcterms:W3CDTF">2022-03-31T01:56:39Z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2020-11-06T00:00:00Z</vt:filetime>
  </property>
</Properties>
</file>