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34"/>
  </p:handoutMasterIdLst>
  <p:sldIdLst>
    <p:sldId id="256" r:id="rId2"/>
    <p:sldId id="257" r:id="rId3"/>
    <p:sldId id="258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3" r:id="rId17"/>
    <p:sldId id="332" r:id="rId18"/>
    <p:sldId id="334" r:id="rId19"/>
    <p:sldId id="335" r:id="rId20"/>
    <p:sldId id="336" r:id="rId21"/>
    <p:sldId id="337" r:id="rId22"/>
    <p:sldId id="338" r:id="rId23"/>
    <p:sldId id="339" r:id="rId24"/>
    <p:sldId id="349" r:id="rId25"/>
    <p:sldId id="341" r:id="rId26"/>
    <p:sldId id="342" r:id="rId27"/>
    <p:sldId id="343" r:id="rId28"/>
    <p:sldId id="344" r:id="rId29"/>
    <p:sldId id="345" r:id="rId30"/>
    <p:sldId id="346" r:id="rId31"/>
    <p:sldId id="347" r:id="rId32"/>
    <p:sldId id="348" r:id="rId33"/>
  </p:sldIdLst>
  <p:sldSz cx="6230938" cy="3505200"/>
  <p:notesSz cx="5334000" cy="35052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52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68" d="100"/>
          <a:sy n="168" d="100"/>
        </p:scale>
        <p:origin x="350" y="75"/>
      </p:cViewPr>
      <p:guideLst>
        <p:guide orient="horz" pos="2880"/>
        <p:guide pos="252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78" d="100"/>
          <a:sy n="178" d="100"/>
        </p:scale>
        <p:origin x="1347" y="79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311400" cy="1762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021013" y="0"/>
            <a:ext cx="2311400" cy="1762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83830-4E7A-4777-8046-96062C40CD55}" type="datetimeFigureOut">
              <a:rPr lang="zh-CN" altLang="en-US" smtClean="0"/>
              <a:t>2022/4/7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3328988"/>
            <a:ext cx="2311400" cy="1762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021013" y="3328988"/>
            <a:ext cx="2311400" cy="1762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ACCDD-BCA9-42BF-BE1B-64D572196E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265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38100">
              <a:lnSpc>
                <a:spcPts val="1065"/>
              </a:lnSpc>
            </a:pPr>
            <a:fld id="{81D60167-4931-47E6-BA6A-407CBD079E47}" type="slidenum">
              <a:rPr lang="en-US" altLang="zh-CN" spc="-240" smtClean="0"/>
              <a:pPr marL="38100">
                <a:lnSpc>
                  <a:spcPts val="1065"/>
                </a:lnSpc>
              </a:pPr>
              <a:t>‹#›</a:t>
            </a:fld>
            <a:endParaRPr lang="en-US" altLang="zh-CN" spc="-24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01719" y="612220"/>
            <a:ext cx="4852150" cy="1597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065"/>
              </a:lnSpc>
            </a:pPr>
            <a:fld id="{81D60167-4931-47E6-BA6A-407CBD079E47}" type="slidenum">
              <a:rPr lang="en-US" altLang="zh-CN" spc="-240" smtClean="0"/>
              <a:pPr marL="38100">
                <a:lnSpc>
                  <a:spcPts val="1065"/>
                </a:lnSpc>
              </a:pPr>
              <a:t>‹#›</a:t>
            </a:fld>
            <a:endParaRPr lang="en-US" altLang="zh-CN" spc="-24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172869" y="304801"/>
            <a:ext cx="938361" cy="29550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3049" y="533400"/>
            <a:ext cx="425642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5458" y="1066800"/>
            <a:ext cx="421686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18519" y="3259836"/>
            <a:ext cx="19939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03511" y="2824148"/>
            <a:ext cx="207698" cy="141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065"/>
              </a:lnSpc>
            </a:pPr>
            <a:fld id="{81D60167-4931-47E6-BA6A-407CBD079E47}" type="slidenum">
              <a:rPr lang="en-US" altLang="zh-CN" spc="-240" smtClean="0"/>
              <a:pPr marL="38100">
                <a:lnSpc>
                  <a:spcPts val="1065"/>
                </a:lnSpc>
              </a:pPr>
              <a:t>‹#›</a:t>
            </a:fld>
            <a:endParaRPr lang="en-US" altLang="zh-CN" spc="-240" dirty="0"/>
          </a:p>
        </p:txBody>
      </p:sp>
      <p:sp>
        <p:nvSpPr>
          <p:cNvPr id="8" name="object 2"/>
          <p:cNvSpPr txBox="1"/>
          <p:nvPr userDrawn="1"/>
        </p:nvSpPr>
        <p:spPr>
          <a:xfrm>
            <a:off x="5782469" y="533400"/>
            <a:ext cx="205184" cy="18243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领袖经文</a:t>
            </a:r>
            <a:endParaRPr sz="950" dirty="0"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iming>
    <p:tnLst>
      <p:par>
        <p:cTn id="1" dur="indefinite" restart="never" nodeType="tmRoot"/>
      </p:par>
    </p:tnLst>
  </p:timing>
  <p:txStyles>
    <p:titleStyle>
      <a:lvl1pPr>
        <a:defRPr sz="1000">
          <a:latin typeface="楷体" panose="02010609060101010101" pitchFamily="49" charset="-122"/>
          <a:ea typeface="楷体" panose="02010609060101010101" pitchFamily="49" charset="-122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17603" y="1806765"/>
            <a:ext cx="1966595" cy="5027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zh-CN" altLang="en-US" sz="1600" b="1" spc="-30" dirty="0" smtClean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endParaRPr lang="en-US" altLang="zh-CN" sz="1600" b="1" spc="-30" dirty="0" smtClean="0">
              <a:solidFill>
                <a:srgbClr val="231F20"/>
              </a:solidFill>
              <a:latin typeface="楷体" panose="02010609060101010101" pitchFamily="49" charset="-122"/>
              <a:ea typeface="楷体" panose="02010609060101010101" pitchFamily="49" charset="-122"/>
              <a:cs typeface="Arial"/>
            </a:endParaRPr>
          </a:p>
          <a:p>
            <a:pPr marL="12700" algn="ctr">
              <a:spcBef>
                <a:spcPts val="100"/>
              </a:spcBef>
            </a:pPr>
            <a:r>
              <a:rPr lang="zh-CN" altLang="en-US" sz="1500" spc="-30" dirty="0" smtClean="0">
                <a:solidFill>
                  <a:srgbClr val="231F20"/>
                </a:solidFill>
                <a:latin typeface="Arial"/>
                <a:cs typeface="Arial"/>
              </a:rPr>
              <a:t>领袖经文集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6224" y="2247645"/>
            <a:ext cx="9448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800" spc="-85" dirty="0">
                <a:solidFill>
                  <a:srgbClr val="231F20"/>
                </a:solidFill>
                <a:latin typeface="Verdana"/>
                <a:cs typeface="Verdana"/>
              </a:rPr>
              <a:t>姓名</a:t>
            </a:r>
            <a:r>
              <a:rPr sz="800" spc="-100" dirty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6225" y="2819145"/>
            <a:ext cx="3219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800" spc="-85" dirty="0">
                <a:solidFill>
                  <a:srgbClr val="231F20"/>
                </a:solidFill>
                <a:latin typeface="Verdana"/>
                <a:cs typeface="Verdana"/>
              </a:rPr>
              <a:t>电话</a:t>
            </a:r>
            <a:r>
              <a:rPr sz="800" spc="-85" dirty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8924" y="2446045"/>
            <a:ext cx="4097020" cy="0"/>
          </a:xfrm>
          <a:custGeom>
            <a:avLst/>
            <a:gdLst/>
            <a:ahLst/>
            <a:cxnLst/>
            <a:rect l="l" t="t" r="r" b="b"/>
            <a:pathLst>
              <a:path w="4097020">
                <a:moveTo>
                  <a:pt x="0" y="0"/>
                </a:moveTo>
                <a:lnTo>
                  <a:pt x="4096512" y="0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52582" y="2804490"/>
            <a:ext cx="4097020" cy="0"/>
          </a:xfrm>
          <a:custGeom>
            <a:avLst/>
            <a:gdLst/>
            <a:ahLst/>
            <a:cxnLst/>
            <a:rect l="l" t="t" r="r" b="b"/>
            <a:pathLst>
              <a:path w="4097020">
                <a:moveTo>
                  <a:pt x="0" y="0"/>
                </a:moveTo>
                <a:lnTo>
                  <a:pt x="4096512" y="0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562769" y="373063"/>
            <a:ext cx="190500" cy="15875"/>
            <a:chOff x="114300" y="373062"/>
            <a:chExt cx="190500" cy="15875"/>
          </a:xfrm>
        </p:grpSpPr>
        <p:sp>
          <p:nvSpPr>
            <p:cNvPr id="9" name="object 9"/>
            <p:cNvSpPr/>
            <p:nvPr/>
          </p:nvSpPr>
          <p:spPr>
            <a:xfrm>
              <a:off x="1143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190500" y="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3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19050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12" name="object 12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821532" y="114300"/>
            <a:ext cx="15875" cy="190500"/>
            <a:chOff x="373062" y="114300"/>
            <a:chExt cx="15875" cy="190500"/>
          </a:xfrm>
        </p:grpSpPr>
        <p:sp>
          <p:nvSpPr>
            <p:cNvPr id="15" name="object 15"/>
            <p:cNvSpPr/>
            <p:nvPr/>
          </p:nvSpPr>
          <p:spPr>
            <a:xfrm>
              <a:off x="381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1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8" name="object 18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776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01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1869" y="533400"/>
            <a:ext cx="7137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35" dirty="0">
                <a:latin typeface="Trebuchet MS"/>
                <a:cs typeface="Trebuchet MS"/>
              </a:rPr>
              <a:t>介绍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4669" y="838200"/>
            <a:ext cx="4648200" cy="22283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3335">
              <a:lnSpc>
                <a:spcPct val="147100"/>
              </a:lnSpc>
              <a:spcBef>
                <a:spcPts val="90"/>
              </a:spcBef>
            </a:pPr>
            <a:r>
              <a:rPr lang="zh-CN" altLang="en-US" sz="1400" b="1" spc="-3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zh-CN" altLang="en-US" sz="1400" spc="-35" dirty="0">
                <a:solidFill>
                  <a:srgbClr val="231F20"/>
                </a:solidFill>
                <a:latin typeface="Arial"/>
                <a:cs typeface="Arial"/>
              </a:rPr>
              <a:t>的领袖，若要成为男人建造的专家，他必须熟悉与男人面临的挑战相关的核心经文。</a:t>
            </a:r>
            <a:r>
              <a:rPr sz="14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zh-CN" altLang="en-US" sz="1400" spc="-5" dirty="0">
                <a:solidFill>
                  <a:srgbClr val="231F20"/>
                </a:solidFill>
                <a:latin typeface="Arial"/>
                <a:cs typeface="Arial"/>
              </a:rPr>
              <a:t>这</a:t>
            </a:r>
            <a:r>
              <a:rPr lang="en-US" altLang="zh-CN" sz="1400" spc="-5" dirty="0">
                <a:solidFill>
                  <a:srgbClr val="231F20"/>
                </a:solidFill>
                <a:latin typeface="Arial"/>
                <a:cs typeface="Arial"/>
              </a:rPr>
              <a:t>29</a:t>
            </a:r>
            <a:r>
              <a:rPr lang="zh-CN" altLang="en-US" sz="1400" spc="-5" dirty="0">
                <a:solidFill>
                  <a:srgbClr val="231F20"/>
                </a:solidFill>
                <a:latin typeface="Arial"/>
                <a:cs typeface="Arial"/>
              </a:rPr>
              <a:t>段经文源自</a:t>
            </a:r>
            <a:r>
              <a:rPr lang="zh-CN" altLang="en-US" sz="1400" b="1" spc="-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zh-CN" altLang="en-US" sz="1400" spc="-5" dirty="0">
                <a:solidFill>
                  <a:srgbClr val="231F20"/>
                </a:solidFill>
                <a:latin typeface="Arial"/>
                <a:cs typeface="Arial"/>
              </a:rPr>
              <a:t>课程。</a:t>
            </a:r>
            <a:r>
              <a:rPr sz="14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zh-CN" altLang="en-US" sz="1400" spc="5" dirty="0">
                <a:solidFill>
                  <a:srgbClr val="231F20"/>
                </a:solidFill>
                <a:latin typeface="Arial"/>
                <a:cs typeface="Arial"/>
              </a:rPr>
              <a:t>在你带领这课程时，这些经文将提升你门徒培训和回答他们日常面临的问题的能力。当你的组员看到你熟记这些经文的时候，他们也会被激励去做同样的事情。</a:t>
            </a:r>
            <a:r>
              <a:rPr sz="14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zh-CN" altLang="en-US" sz="1400" spc="-30" dirty="0">
                <a:solidFill>
                  <a:srgbClr val="231F20"/>
                </a:solidFill>
                <a:latin typeface="Arial"/>
                <a:cs typeface="Arial"/>
              </a:rPr>
              <a:t>领袖经文集是为了那些已经熟记了</a:t>
            </a:r>
            <a:r>
              <a:rPr lang="zh-CN" altLang="en-US" sz="1400" b="1" spc="-30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zh-CN" altLang="en-US" sz="1400" spc="-30" dirty="0">
                <a:solidFill>
                  <a:srgbClr val="231F20"/>
                </a:solidFill>
                <a:latin typeface="Arial"/>
                <a:cs typeface="Arial"/>
              </a:rPr>
              <a:t>学员经文集，并且希望在那些经文基础上掌握更多经文的领袖设计的。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6" name="object 6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9" name="object 9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2" name="object 12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5" name="object 15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dirty="0">
                <a:latin typeface="楷体" panose="02010609060101010101" pitchFamily="49" charset="-122"/>
              </a:rPr>
              <a:t>哥林多前书 </a:t>
            </a:r>
            <a:r>
              <a:rPr lang="en-US" altLang="zh-CN" sz="1400" b="1" dirty="0">
                <a:latin typeface="楷体" panose="02010609060101010101" pitchFamily="49" charset="-122"/>
              </a:rPr>
              <a:t>3:10</a:t>
            </a:r>
            <a:endParaRPr sz="1300" b="1" dirty="0">
              <a:latin typeface="楷体" panose="02010609060101010101" pitchFamily="49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9391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8300"/>
              </a:lnSpc>
              <a:spcBef>
                <a:spcPts val="100"/>
              </a:spcBef>
            </a:pPr>
            <a:r>
              <a:rPr lang="zh-CN" altLang="en-US" sz="1400" dirty="0" smtClean="0"/>
              <a:t>我</a:t>
            </a:r>
            <a:r>
              <a:rPr lang="zh-CN" altLang="en-US" sz="1400" dirty="0"/>
              <a:t>照　神所给我的恩，好像一个聪明的工头，立好了根基，有别人在上面建造；只是各人要谨慎怎样在上面建造。</a:t>
            </a:r>
            <a:endParaRPr lang="en-US" altLang="zh-CN" sz="1400" dirty="0"/>
          </a:p>
          <a:p>
            <a:pPr marL="298450" marR="5080">
              <a:lnSpc>
                <a:spcPct val="108300"/>
              </a:lnSpc>
              <a:spcBef>
                <a:spcPts val="100"/>
              </a:spcBef>
            </a:pPr>
            <a:endParaRPr sz="1400" dirty="0">
              <a:latin typeface="Trebuchet MS"/>
              <a:cs typeface="Trebuchet MS"/>
            </a:endParaRPr>
          </a:p>
          <a:p>
            <a:pPr marL="12700"/>
            <a:r>
              <a:rPr lang="zh-CN" altLang="en-US" sz="1400" dirty="0">
                <a:latin typeface="+mn-ea"/>
              </a:rPr>
              <a:t>哥林多前书 </a:t>
            </a:r>
            <a:r>
              <a:rPr lang="en-US" altLang="zh-CN" sz="1400" dirty="0">
                <a:latin typeface="+mn-ea"/>
              </a:rPr>
              <a:t>3:10</a:t>
            </a:r>
            <a:endParaRPr sz="1400" dirty="0">
              <a:latin typeface="+mn-ea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sz="900" spc="-35" dirty="0" smtClean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-1</a:t>
            </a:r>
            <a:endParaRPr sz="9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dirty="0">
                <a:latin typeface="楷体" panose="02010609060101010101" pitchFamily="49" charset="-122"/>
              </a:rPr>
              <a:t>传道书 </a:t>
            </a:r>
            <a:r>
              <a:rPr lang="en-US" altLang="zh-CN" sz="1400" b="1" dirty="0">
                <a:latin typeface="楷体" panose="02010609060101010101" pitchFamily="49" charset="-122"/>
              </a:rPr>
              <a:t>10:10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9053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>
                <a:latin typeface="宋体" panose="02010600030101010101" pitchFamily="2" charset="-122"/>
              </a:rPr>
              <a:t>铁器</a:t>
            </a:r>
            <a:r>
              <a:rPr lang="zh-CN" altLang="en-US" sz="1400" dirty="0">
                <a:latin typeface="宋体" panose="02010600030101010101" pitchFamily="2" charset="-122"/>
              </a:rPr>
              <a:t>钝了，若不将刃磨快，就必多费气力；但得智慧指教，便有益处。</a:t>
            </a:r>
            <a:endParaRPr lang="en-US" altLang="zh-CN" sz="1400" dirty="0">
              <a:latin typeface="宋体" panose="02010600030101010101" pitchFamily="2" charset="-122"/>
            </a:endParaRPr>
          </a:p>
          <a:p>
            <a:endParaRPr lang="en-US" altLang="zh-CN" sz="1400" dirty="0">
              <a:latin typeface="宋体" panose="02010600030101010101" pitchFamily="2" charset="-122"/>
            </a:endParaRPr>
          </a:p>
          <a:p>
            <a:r>
              <a:rPr lang="zh-CN" altLang="en-US" sz="1400" dirty="0">
                <a:latin typeface="+mn-ea"/>
              </a:rPr>
              <a:t>传道书 </a:t>
            </a:r>
            <a:r>
              <a:rPr lang="en-US" altLang="zh-CN" sz="1400" dirty="0">
                <a:latin typeface="+mn-ea"/>
              </a:rPr>
              <a:t>10:10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0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1-2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479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dirty="0">
                <a:latin typeface="楷体" panose="02010609060101010101" pitchFamily="49" charset="-122"/>
              </a:rPr>
              <a:t>哥林多后书 </a:t>
            </a:r>
            <a:r>
              <a:rPr lang="en-US" altLang="zh-CN" sz="1400" b="1" dirty="0">
                <a:latin typeface="楷体" panose="02010609060101010101" pitchFamily="49" charset="-122"/>
              </a:rPr>
              <a:t>11:3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9053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>
                <a:latin typeface="+mn-ea"/>
              </a:rPr>
              <a:t>我</a:t>
            </a:r>
            <a:r>
              <a:rPr lang="zh-CN" altLang="en-US" sz="1400" dirty="0">
                <a:latin typeface="+mn-ea"/>
              </a:rPr>
              <a:t>只怕你们的心或偏于邪，失去那向基督所存纯一清洁的心，就像蛇用诡诈诱惑了夏娃一样。</a:t>
            </a:r>
            <a:endParaRPr lang="en-US" altLang="zh-CN" sz="1400" dirty="0">
              <a:latin typeface="+mn-ea"/>
            </a:endParaRPr>
          </a:p>
          <a:p>
            <a:endParaRPr lang="en-US" altLang="zh-CN" sz="1400" dirty="0">
              <a:latin typeface="+mn-ea"/>
            </a:endParaRPr>
          </a:p>
          <a:p>
            <a:r>
              <a:rPr lang="zh-CN" altLang="en-US" sz="1400" kern="0" dirty="0">
                <a:solidFill>
                  <a:srgbClr val="231F20"/>
                </a:solidFill>
                <a:latin typeface="+mn-ea"/>
                <a:cs typeface="Arial"/>
              </a:rPr>
              <a:t>哥林多后书 </a:t>
            </a:r>
            <a:r>
              <a:rPr lang="en-US" altLang="zh-CN" sz="1400" kern="0" dirty="0">
                <a:solidFill>
                  <a:srgbClr val="231F20"/>
                </a:solidFill>
                <a:latin typeface="+mn-ea"/>
                <a:cs typeface="Arial"/>
              </a:rPr>
              <a:t>11:3</a:t>
            </a:r>
            <a:endParaRPr lang="en-US" altLang="zh-CN" sz="10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97764" cy="140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1-3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532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dirty="0">
                <a:latin typeface="楷体" panose="02010609060101010101" pitchFamily="49" charset="-122"/>
              </a:rPr>
              <a:t>传道书 </a:t>
            </a:r>
            <a:r>
              <a:rPr lang="en-US" altLang="zh-CN" sz="1400" b="1" dirty="0">
                <a:latin typeface="楷体" panose="02010609060101010101" pitchFamily="49" charset="-122"/>
              </a:rPr>
              <a:t>4:9-10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/>
              <a:t>两个人总比一个人好，因为二人劳碌同得美好的果效。若是跌倒，这人可以扶起他的同伴；若是孤身跌倒，没有别人扶起他来，这人就有祸了。</a:t>
            </a:r>
            <a:endParaRPr lang="en-US" altLang="zh-CN" sz="1400" dirty="0"/>
          </a:p>
          <a:p>
            <a:endParaRPr lang="en-US" altLang="zh-CN" sz="1400" dirty="0"/>
          </a:p>
          <a:p>
            <a:r>
              <a:rPr lang="zh-CN" altLang="en-US" sz="1400" dirty="0">
                <a:latin typeface="+mn-ea"/>
              </a:rPr>
              <a:t>传道书 </a:t>
            </a:r>
            <a:r>
              <a:rPr lang="en-US" altLang="zh-CN" sz="1400" dirty="0" smtClean="0">
                <a:latin typeface="+mn-ea"/>
              </a:rPr>
              <a:t>4:9-10</a:t>
            </a:r>
            <a:endParaRPr lang="zh-CN" altLang="en-US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1-4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076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dirty="0">
                <a:latin typeface="楷体" panose="02010609060101010101" pitchFamily="49" charset="-122"/>
              </a:rPr>
              <a:t>约翰福音 </a:t>
            </a:r>
            <a:r>
              <a:rPr lang="en-US" altLang="zh-CN" sz="1400" b="1" dirty="0">
                <a:latin typeface="楷体" panose="02010609060101010101" pitchFamily="49" charset="-122"/>
              </a:rPr>
              <a:t>15:4-8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2269" y="1329248"/>
            <a:ext cx="525780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200" dirty="0" smtClean="0"/>
              <a:t>你们</a:t>
            </a:r>
            <a:r>
              <a:rPr lang="zh-CN" altLang="en-US" sz="1200" dirty="0"/>
              <a:t>要常在我里面，我也常在你们里面。枝子若不常在葡萄树上，自己就不能结果子；你们若不常在我里面，也是这样。 </a:t>
            </a:r>
            <a:r>
              <a:rPr lang="zh-CN" altLang="en-US" sz="1200" dirty="0" smtClean="0"/>
              <a:t>我</a:t>
            </a:r>
            <a:r>
              <a:rPr lang="zh-CN" altLang="en-US" sz="1200" dirty="0"/>
              <a:t>是葡萄树，你们是枝子。常在我里面的，我也常在他里面，这人就多结果子；因为离了我，你们就不能作什么。 </a:t>
            </a:r>
            <a:r>
              <a:rPr lang="zh-CN" altLang="en-US" sz="1200" dirty="0" smtClean="0"/>
              <a:t>人</a:t>
            </a:r>
            <a:r>
              <a:rPr lang="zh-CN" altLang="en-US" sz="1200" dirty="0"/>
              <a:t>若不常在我里面，就像枝子丢在外面枯干，人拾起来，扔在火里烧了</a:t>
            </a:r>
            <a:r>
              <a:rPr lang="zh-CN" altLang="en-US" sz="1200" dirty="0" smtClean="0"/>
              <a:t>。你们</a:t>
            </a:r>
            <a:r>
              <a:rPr lang="zh-CN" altLang="en-US" sz="1200" dirty="0"/>
              <a:t>若常在我里面，我的话也常在你们里面，凡你们所愿意的，祈求，就给你们成就。 </a:t>
            </a:r>
            <a:r>
              <a:rPr lang="zh-CN" altLang="en-US" sz="1200" dirty="0" smtClean="0"/>
              <a:t>你们</a:t>
            </a:r>
            <a:r>
              <a:rPr lang="zh-CN" altLang="en-US" sz="1200" dirty="0"/>
              <a:t>多结果子，我父就因此得荣耀，你们也就是我的门徒了。</a:t>
            </a:r>
          </a:p>
          <a:p>
            <a:endParaRPr lang="zh-CN" altLang="en-US" sz="1200" dirty="0"/>
          </a:p>
          <a:p>
            <a:r>
              <a:rPr lang="zh-CN" altLang="en-US" sz="1200" dirty="0"/>
              <a:t>约翰福音 </a:t>
            </a:r>
            <a:r>
              <a:rPr lang="en-US" altLang="zh-CN" sz="1200" dirty="0"/>
              <a:t>15:4-8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977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1-5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834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dirty="0">
                <a:latin typeface="楷体" panose="02010609060101010101" pitchFamily="49" charset="-122"/>
              </a:rPr>
              <a:t>歌罗西书 </a:t>
            </a:r>
            <a:r>
              <a:rPr lang="en-US" altLang="zh-CN" sz="1400" b="1" dirty="0">
                <a:latin typeface="楷体" panose="02010609060101010101" pitchFamily="49" charset="-122"/>
              </a:rPr>
              <a:t>3:16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当</a:t>
            </a:r>
            <a:r>
              <a:rPr lang="zh-CN" altLang="en-US" sz="1400" dirty="0"/>
              <a:t>用各样的智慧，把基督的道理丰丰富富地存在</a:t>
            </a:r>
            <a:r>
              <a:rPr lang="zh-CN" altLang="en-US" sz="1400" dirty="0" smtClean="0"/>
              <a:t>心里，</a:t>
            </a:r>
            <a:r>
              <a:rPr lang="zh-CN" altLang="en-US" sz="1400" dirty="0"/>
              <a:t>用诗章、颂词、灵歌，彼此教导，互相劝戒，心被恩感，歌颂　神。</a:t>
            </a:r>
          </a:p>
          <a:p>
            <a:endParaRPr lang="zh-CN" altLang="en-US" sz="1400" dirty="0"/>
          </a:p>
          <a:p>
            <a:r>
              <a:rPr lang="zh-CN" altLang="en-US" sz="1400" dirty="0"/>
              <a:t>歌罗西书 </a:t>
            </a:r>
            <a:r>
              <a:rPr lang="en-US" altLang="zh-CN" sz="1400" dirty="0"/>
              <a:t>3:16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977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1-6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25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马太福音 </a:t>
            </a:r>
            <a:r>
              <a:rPr lang="en-US" altLang="zh-CN" sz="1400" b="1" dirty="0">
                <a:latin typeface="楷体" panose="02010609060101010101" pitchFamily="49" charset="-122"/>
              </a:rPr>
              <a:t>22:29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>
                <a:latin typeface="+mn-ea"/>
              </a:rPr>
              <a:t>耶稣</a:t>
            </a:r>
            <a:r>
              <a:rPr lang="zh-CN" altLang="en-US" sz="1400" dirty="0">
                <a:latin typeface="+mn-ea"/>
              </a:rPr>
              <a:t>回答说：“你们错了；因为不明白圣经，也不晓得　神的大能。</a:t>
            </a:r>
          </a:p>
          <a:p>
            <a:endParaRPr lang="zh-CN" altLang="en-US" sz="1400" dirty="0">
              <a:latin typeface="+mn-ea"/>
            </a:endParaRPr>
          </a:p>
          <a:p>
            <a:r>
              <a:rPr lang="zh-CN" altLang="en-US" sz="1400" dirty="0">
                <a:latin typeface="+mn-ea"/>
              </a:rPr>
              <a:t>马太福音 </a:t>
            </a:r>
            <a:r>
              <a:rPr lang="en-US" altLang="zh-CN" sz="1400" dirty="0">
                <a:latin typeface="+mn-ea"/>
              </a:rPr>
              <a:t>22:29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1-7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059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箴言 </a:t>
            </a:r>
            <a:r>
              <a:rPr lang="en-US" altLang="zh-CN" sz="1400" b="1" dirty="0">
                <a:latin typeface="楷体" panose="02010609060101010101" pitchFamily="49" charset="-122"/>
              </a:rPr>
              <a:t>17:6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>
                <a:latin typeface="+mn-ea"/>
              </a:rPr>
              <a:t>子孙</a:t>
            </a:r>
            <a:r>
              <a:rPr lang="zh-CN" altLang="en-US" sz="1400" dirty="0">
                <a:latin typeface="+mn-ea"/>
              </a:rPr>
              <a:t>为老人的冠冕；父亲是儿女的荣耀。</a:t>
            </a:r>
          </a:p>
          <a:p>
            <a:endParaRPr lang="zh-CN" altLang="en-US" sz="1400" dirty="0">
              <a:latin typeface="+mn-ea"/>
            </a:endParaRPr>
          </a:p>
          <a:p>
            <a:r>
              <a:rPr lang="zh-CN" altLang="en-US" sz="1400" dirty="0">
                <a:latin typeface="+mn-ea"/>
              </a:rPr>
              <a:t>箴言 </a:t>
            </a:r>
            <a:r>
              <a:rPr lang="en-US" altLang="zh-CN" sz="1400" dirty="0">
                <a:latin typeface="+mn-ea"/>
              </a:rPr>
              <a:t>17:6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550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2-1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243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箴言 </a:t>
            </a:r>
            <a:r>
              <a:rPr lang="en-US" altLang="zh-CN" sz="1400" b="1" dirty="0">
                <a:latin typeface="楷体" panose="02010609060101010101" pitchFamily="49" charset="-122"/>
              </a:rPr>
              <a:t>13:24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不忍</a:t>
            </a:r>
            <a:r>
              <a:rPr lang="zh-CN" altLang="en-US" sz="1400" dirty="0"/>
              <a:t>用杖打儿子的，是恨恶他；疼爱儿子的，随时管教。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箴言 </a:t>
            </a:r>
            <a:r>
              <a:rPr lang="en-US" altLang="zh-CN" sz="1400" dirty="0">
                <a:latin typeface="+mn-ea"/>
              </a:rPr>
              <a:t>13:24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2-2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159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申命记 </a:t>
            </a:r>
            <a:r>
              <a:rPr lang="en-US" altLang="zh-CN" sz="1400" b="1" dirty="0">
                <a:latin typeface="楷体" panose="02010609060101010101" pitchFamily="49" charset="-122"/>
              </a:rPr>
              <a:t>6:5-7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你</a:t>
            </a:r>
            <a:r>
              <a:rPr lang="zh-CN" altLang="en-US" sz="1400" dirty="0"/>
              <a:t>要尽心、尽性、尽力爱耶和华你的　神。 </a:t>
            </a:r>
            <a:r>
              <a:rPr lang="zh-CN" altLang="en-US" sz="1400" dirty="0" smtClean="0"/>
              <a:t>我</a:t>
            </a:r>
            <a:r>
              <a:rPr lang="zh-CN" altLang="en-US" sz="1400" dirty="0"/>
              <a:t>今日所吩咐你的话都要记在心上， </a:t>
            </a:r>
            <a:r>
              <a:rPr lang="zh-CN" altLang="en-US" sz="1400" dirty="0" smtClean="0"/>
              <a:t>也</a:t>
            </a:r>
            <a:r>
              <a:rPr lang="zh-CN" altLang="en-US" sz="1400" dirty="0"/>
              <a:t>要殷勤教训你的儿女。无论你坐在家里，行在路上，躺下，起来，都要谈论。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申命记 </a:t>
            </a:r>
            <a:r>
              <a:rPr lang="en-US" altLang="zh-CN" sz="1400" dirty="0">
                <a:latin typeface="+mn-ea"/>
              </a:rPr>
              <a:t>6:5-7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2-3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488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雅各书 </a:t>
            </a:r>
            <a:r>
              <a:rPr lang="en-US" altLang="zh-CN" sz="1400" b="1" dirty="0">
                <a:latin typeface="楷体" panose="02010609060101010101" pitchFamily="49" charset="-122"/>
              </a:rPr>
              <a:t>1:20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因为</a:t>
            </a:r>
            <a:r>
              <a:rPr lang="zh-CN" altLang="en-US" sz="1400" dirty="0"/>
              <a:t>人的怒气并不成就　神的义。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雅各书 </a:t>
            </a:r>
            <a:r>
              <a:rPr lang="en-US" altLang="zh-CN" sz="1400" dirty="0">
                <a:latin typeface="+mn-ea"/>
              </a:rPr>
              <a:t>1:20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2-4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259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箴言</a:t>
            </a:r>
            <a:r>
              <a:rPr lang="zh-CN" altLang="en-US" sz="1400" dirty="0">
                <a:latin typeface="楷体" panose="02010609060101010101" pitchFamily="49" charset="-122"/>
              </a:rPr>
              <a:t> </a:t>
            </a:r>
            <a:r>
              <a:rPr lang="en-US" altLang="zh-CN" sz="1400" dirty="0">
                <a:latin typeface="楷体" panose="02010609060101010101" pitchFamily="49" charset="-122"/>
              </a:rPr>
              <a:t>24:3-4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房屋</a:t>
            </a:r>
            <a:r>
              <a:rPr lang="zh-CN" altLang="en-US" sz="1400" dirty="0"/>
              <a:t>因智慧建造，又因聪明立稳；</a:t>
            </a:r>
          </a:p>
          <a:p>
            <a:r>
              <a:rPr lang="zh-CN" altLang="en-US" sz="1400" dirty="0" smtClean="0"/>
              <a:t>其中</a:t>
            </a:r>
            <a:r>
              <a:rPr lang="zh-CN" altLang="en-US" sz="1400" dirty="0"/>
              <a:t>因知识充满各样美好宝贵的财物。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箴言 </a:t>
            </a:r>
            <a:r>
              <a:rPr lang="en-US" altLang="zh-CN" sz="1400" dirty="0">
                <a:latin typeface="+mn-ea"/>
              </a:rPr>
              <a:t>24:3-4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2-5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370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箴言 </a:t>
            </a:r>
            <a:r>
              <a:rPr lang="en-US" altLang="zh-CN" sz="1400" b="1" dirty="0">
                <a:latin typeface="楷体" panose="02010609060101010101" pitchFamily="49" charset="-122"/>
              </a:rPr>
              <a:t>18:19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弟兄</a:t>
            </a:r>
            <a:r>
              <a:rPr lang="zh-CN" altLang="en-US" sz="1400" dirty="0"/>
              <a:t>结怨，劝他和好，比取坚固城还难；</a:t>
            </a:r>
          </a:p>
          <a:p>
            <a:r>
              <a:rPr lang="zh-CN" altLang="en-US" sz="1400" dirty="0"/>
              <a:t>这样的争竞如同坚寨的门闩。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箴言 </a:t>
            </a:r>
            <a:r>
              <a:rPr lang="en-US" altLang="zh-CN" sz="1400" dirty="0">
                <a:latin typeface="+mn-ea"/>
              </a:rPr>
              <a:t>18:19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2-6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915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提摩太前书 </a:t>
            </a:r>
            <a:r>
              <a:rPr lang="en-US" altLang="zh-CN" sz="1400" b="1" dirty="0" smtClean="0">
                <a:latin typeface="楷体" panose="02010609060101010101" pitchFamily="49" charset="-122"/>
              </a:rPr>
              <a:t>6:6-11</a:t>
            </a:r>
            <a:endParaRPr lang="en-US" altLang="zh-CN" sz="1400" b="1" dirty="0">
              <a:latin typeface="楷体" panose="02010609060101010101" pitchFamily="49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然而</a:t>
            </a:r>
            <a:r>
              <a:rPr lang="zh-CN" altLang="en-US" sz="1400" dirty="0"/>
              <a:t>，敬虔加上知足的心便是大利了； </a:t>
            </a:r>
            <a:r>
              <a:rPr lang="zh-CN" altLang="en-US" sz="1400" dirty="0" smtClean="0"/>
              <a:t>因为</a:t>
            </a:r>
            <a:r>
              <a:rPr lang="zh-CN" altLang="en-US" sz="1400" dirty="0"/>
              <a:t>我们没有带什么到世上来，也不能带什么去。 </a:t>
            </a:r>
            <a:r>
              <a:rPr lang="zh-CN" altLang="en-US" sz="1400" dirty="0" smtClean="0"/>
              <a:t>只要</a:t>
            </a:r>
            <a:r>
              <a:rPr lang="zh-CN" altLang="en-US" sz="1400" dirty="0"/>
              <a:t>有衣有食，就当</a:t>
            </a:r>
            <a:r>
              <a:rPr lang="zh-CN" altLang="en-US" sz="1400" dirty="0" smtClean="0"/>
              <a:t>知足。</a:t>
            </a:r>
            <a:endParaRPr lang="en-US" altLang="zh-CN" sz="1400" dirty="0" smtClean="0"/>
          </a:p>
          <a:p>
            <a:endParaRPr lang="zh-CN" altLang="en-US" sz="1400" dirty="0" smtClean="0"/>
          </a:p>
          <a:p>
            <a:r>
              <a:rPr lang="zh-CN" altLang="en-US" sz="1400" dirty="0" smtClean="0"/>
              <a:t>提</a:t>
            </a:r>
            <a:r>
              <a:rPr lang="zh-CN" altLang="en-US" sz="1400" dirty="0"/>
              <a:t>摩太前书 </a:t>
            </a:r>
            <a:r>
              <a:rPr lang="en-US" altLang="zh-CN" sz="1400" dirty="0" smtClean="0"/>
              <a:t>6:6-8</a:t>
            </a:r>
            <a:endParaRPr lang="en-US" altLang="zh-CN" sz="1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4739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3-1-1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791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提摩太前书 </a:t>
            </a:r>
            <a:r>
              <a:rPr lang="en-US" altLang="zh-CN" sz="1400" b="1" dirty="0" smtClean="0">
                <a:latin typeface="楷体" panose="02010609060101010101" pitchFamily="49" charset="-122"/>
              </a:rPr>
              <a:t>6:6-11</a:t>
            </a:r>
            <a:endParaRPr lang="en-US" altLang="zh-CN" sz="1400" b="1" dirty="0">
              <a:latin typeface="楷体" panose="02010609060101010101" pitchFamily="49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但</a:t>
            </a:r>
            <a:r>
              <a:rPr lang="zh-CN" altLang="en-US" sz="1400" dirty="0"/>
              <a:t>那些想要发财的人，就陷在迷惑、落在网罗和许多无知有害的私欲里，叫人沉在败坏和灭亡中。 </a:t>
            </a:r>
            <a:r>
              <a:rPr lang="zh-CN" altLang="en-US" sz="1400" dirty="0" smtClean="0"/>
              <a:t>贪财</a:t>
            </a:r>
            <a:r>
              <a:rPr lang="zh-CN" altLang="en-US" sz="1400" dirty="0"/>
              <a:t>是万恶之根。有人贪恋钱财，就被引诱离了真道，用许多愁苦把自己刺透了</a:t>
            </a:r>
            <a:r>
              <a:rPr lang="zh-CN" altLang="en-US" sz="1400" dirty="0" smtClean="0"/>
              <a:t>。但</a:t>
            </a:r>
            <a:r>
              <a:rPr lang="zh-CN" altLang="en-US" sz="1400" dirty="0"/>
              <a:t>你这属　神的人要逃避这些事，追求公义、敬虔、信心、爱心、忍耐、温柔。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提摩太前书 </a:t>
            </a:r>
            <a:r>
              <a:rPr lang="en-US" altLang="zh-CN" sz="1400" dirty="0" smtClean="0">
                <a:latin typeface="+mn-ea"/>
              </a:rPr>
              <a:t>6:9-11</a:t>
            </a:r>
            <a:endParaRPr lang="en-US" altLang="zh-CN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4739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3-1-2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817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 smtClean="0">
                <a:latin typeface="楷体" panose="02010609060101010101" pitchFamily="49" charset="-122"/>
              </a:rPr>
              <a:t>路</a:t>
            </a:r>
            <a:r>
              <a:rPr lang="zh-CN" altLang="en-US" sz="1400" b="1" dirty="0">
                <a:latin typeface="楷体" panose="02010609060101010101" pitchFamily="49" charset="-122"/>
              </a:rPr>
              <a:t>加福音 </a:t>
            </a:r>
            <a:r>
              <a:rPr lang="en-US" altLang="zh-CN" sz="1400" b="1" dirty="0">
                <a:latin typeface="楷体" panose="02010609060101010101" pitchFamily="49" charset="-122"/>
              </a:rPr>
              <a:t>16:10-12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人</a:t>
            </a:r>
            <a:r>
              <a:rPr lang="zh-CN" altLang="en-US" sz="1400" dirty="0"/>
              <a:t>在最小的事上忠心，在大事上也忠心；在最小的事上不义，在大事上也不义。 </a:t>
            </a:r>
            <a:r>
              <a:rPr lang="zh-CN" altLang="en-US" sz="1400" dirty="0" smtClean="0"/>
              <a:t>倘若</a:t>
            </a:r>
            <a:r>
              <a:rPr lang="zh-CN" altLang="en-US" sz="1400" dirty="0"/>
              <a:t>你们在不义的钱财上不忠心，谁还把那真实的钱财托付你们呢？ </a:t>
            </a:r>
            <a:r>
              <a:rPr lang="zh-CN" altLang="en-US" sz="1400" dirty="0" smtClean="0"/>
              <a:t>倘若</a:t>
            </a:r>
            <a:r>
              <a:rPr lang="zh-CN" altLang="en-US" sz="1400" dirty="0"/>
              <a:t>你们在别人的东西上不忠心，谁还把你们自己的东西给你们呢？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路加福音 </a:t>
            </a:r>
            <a:r>
              <a:rPr lang="en-US" altLang="zh-CN" sz="1400" dirty="0">
                <a:latin typeface="+mn-ea"/>
              </a:rPr>
              <a:t>16:10-12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550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3-2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530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 smtClean="0">
                <a:latin typeface="楷体" panose="02010609060101010101" pitchFamily="49" charset="-122"/>
              </a:rPr>
              <a:t>提</a:t>
            </a:r>
            <a:r>
              <a:rPr lang="zh-CN" altLang="en-US" sz="1400" b="1" dirty="0">
                <a:latin typeface="楷体" panose="02010609060101010101" pitchFamily="49" charset="-122"/>
              </a:rPr>
              <a:t>摩太前书 </a:t>
            </a:r>
            <a:r>
              <a:rPr lang="en-US" altLang="zh-CN" sz="1400" b="1" dirty="0">
                <a:latin typeface="楷体" panose="02010609060101010101" pitchFamily="49" charset="-122"/>
              </a:rPr>
              <a:t>5:8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人</a:t>
            </a:r>
            <a:r>
              <a:rPr lang="zh-CN" altLang="en-US" sz="1400" dirty="0"/>
              <a:t>若不看顾亲属，就是背了真道，比不信的人还不好，不看顾自己家里的人，更是如此。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提摩太前书 </a:t>
            </a:r>
            <a:r>
              <a:rPr lang="en-US" altLang="zh-CN" sz="1400" dirty="0">
                <a:latin typeface="+mn-ea"/>
              </a:rPr>
              <a:t>5:8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3-3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058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箴言 </a:t>
            </a:r>
            <a:r>
              <a:rPr lang="en-US" altLang="zh-CN" sz="1400" b="1" dirty="0">
                <a:latin typeface="楷体" panose="02010609060101010101" pitchFamily="49" charset="-122"/>
              </a:rPr>
              <a:t>13:11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不</a:t>
            </a:r>
            <a:r>
              <a:rPr lang="zh-CN" altLang="en-US" sz="1400" dirty="0"/>
              <a:t>劳而得之财必然消耗；</a:t>
            </a:r>
          </a:p>
          <a:p>
            <a:r>
              <a:rPr lang="zh-CN" altLang="en-US" sz="1400" dirty="0"/>
              <a:t>勤劳积蓄的，必见加增。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箴言 </a:t>
            </a:r>
            <a:r>
              <a:rPr lang="en-US" altLang="zh-CN" sz="1400" dirty="0">
                <a:latin typeface="+mn-ea"/>
              </a:rPr>
              <a:t>13:11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3-4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201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哥林多后书 </a:t>
            </a:r>
            <a:r>
              <a:rPr lang="en-US" altLang="zh-CN" sz="1400" b="1" dirty="0">
                <a:latin typeface="楷体" panose="02010609060101010101" pitchFamily="49" charset="-122"/>
              </a:rPr>
              <a:t>9:6-7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CN" sz="1400" dirty="0" smtClean="0"/>
              <a:t>“</a:t>
            </a:r>
            <a:r>
              <a:rPr lang="zh-CN" altLang="en-US" sz="1400" dirty="0"/>
              <a:t>少种的少收，多种的多收”，这话是真的。 </a:t>
            </a:r>
            <a:r>
              <a:rPr lang="zh-CN" altLang="en-US" sz="1400" dirty="0" smtClean="0"/>
              <a:t>各人</a:t>
            </a:r>
            <a:r>
              <a:rPr lang="zh-CN" altLang="en-US" sz="1400" dirty="0"/>
              <a:t>要随本心所酌定的，不要作难，不要勉强，因为捐得乐意的人是　神所喜爱的。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哥林多后书 </a:t>
            </a:r>
            <a:r>
              <a:rPr lang="en-US" altLang="zh-CN" sz="1400" dirty="0">
                <a:latin typeface="+mn-ea"/>
              </a:rPr>
              <a:t>9:6-7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3-5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708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加拉太书 </a:t>
            </a:r>
            <a:r>
              <a:rPr lang="en-US" altLang="zh-CN" sz="1400" b="1" dirty="0">
                <a:latin typeface="楷体" panose="02010609060101010101" pitchFamily="49" charset="-122"/>
              </a:rPr>
              <a:t>6:6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在</a:t>
            </a:r>
            <a:r>
              <a:rPr lang="zh-CN" altLang="en-US" sz="1400" dirty="0"/>
              <a:t>道理上受教的，当把一切需用的供给施教的人。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加拉太书 </a:t>
            </a:r>
            <a:r>
              <a:rPr lang="en-US" altLang="zh-CN" sz="1400" dirty="0">
                <a:latin typeface="+mn-ea"/>
              </a:rPr>
              <a:t>6:6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2453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3-6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303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彼得前书 </a:t>
            </a:r>
            <a:r>
              <a:rPr lang="en-US" altLang="zh-CN" sz="1400" b="1" dirty="0">
                <a:latin typeface="楷体" panose="02010609060101010101" pitchFamily="49" charset="-122"/>
              </a:rPr>
              <a:t>4:1-2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基督</a:t>
            </a:r>
            <a:r>
              <a:rPr lang="zh-CN" altLang="en-US" sz="1400" dirty="0"/>
              <a:t>既在肉身受苦，你们也当将这样的心志作为兵器，因为在肉身受过苦的，就已经与罪断绝了。 </a:t>
            </a:r>
            <a:r>
              <a:rPr lang="zh-CN" altLang="en-US" sz="1400" dirty="0" smtClean="0"/>
              <a:t>你们</a:t>
            </a:r>
            <a:r>
              <a:rPr lang="zh-CN" altLang="en-US" sz="1400" dirty="0"/>
              <a:t>存这样的心，从今以后就可以不从人的情欲，只从　神的旨意在世度余下的光阴。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彼得前书 </a:t>
            </a:r>
            <a:r>
              <a:rPr lang="en-US" altLang="zh-CN" sz="1400" dirty="0">
                <a:latin typeface="+mn-ea"/>
              </a:rPr>
              <a:t>4:1-2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3-7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191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以赛亚书 </a:t>
            </a:r>
            <a:r>
              <a:rPr lang="en-US" altLang="zh-CN" sz="1400" b="1" dirty="0">
                <a:latin typeface="楷体" panose="02010609060101010101" pitchFamily="49" charset="-122"/>
              </a:rPr>
              <a:t>61:1-3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96069" y="1371600"/>
            <a:ext cx="537210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/>
              <a:t>主耶和华的灵在我身上；因为耶和华用膏膏我，叫我传好信息给谦卑的人，差遣我医好伤心的人，报告被掳的得释放，被囚的出监牢；报告耶和华的恩年，和我们　神报仇的日子；安慰一切悲哀的人，赐华冠与锡安悲哀的人，代替灰尘；喜乐油代替悲哀；赞美衣代替忧伤之灵；使他们称为“公义树”，是耶和华所栽的，</a:t>
            </a:r>
            <a:r>
              <a:rPr lang="zh-CN" altLang="en-US" sz="1400" dirty="0" smtClean="0"/>
              <a:t>叫祂得</a:t>
            </a:r>
            <a:r>
              <a:rPr lang="zh-CN" altLang="en-US" sz="1400" dirty="0"/>
              <a:t>荣耀</a:t>
            </a:r>
            <a:r>
              <a:rPr lang="zh-CN" altLang="en-US" sz="1400" dirty="0" smtClean="0"/>
              <a:t>。</a:t>
            </a:r>
            <a:endParaRPr lang="zh-CN" altLang="en-US" sz="1400" dirty="0"/>
          </a:p>
          <a:p>
            <a:r>
              <a:rPr lang="zh-CN" altLang="en-US" sz="1400" dirty="0"/>
              <a:t>以赛亚书 </a:t>
            </a:r>
            <a:r>
              <a:rPr lang="en-US" altLang="zh-CN" sz="1400" dirty="0"/>
              <a:t>61:1-3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</a:t>
            </a:r>
            <a:r>
              <a:rPr lang="en-US" sz="900" dirty="0" smtClean="0">
                <a:latin typeface="Arial"/>
                <a:cs typeface="Arial"/>
              </a:rPr>
              <a:t>8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642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哥林多后书 </a:t>
            </a:r>
            <a:r>
              <a:rPr lang="en-US" altLang="zh-CN" sz="1400" b="1" dirty="0">
                <a:latin typeface="楷体" panose="02010609060101010101" pitchFamily="49" charset="-122"/>
              </a:rPr>
              <a:t>1:3-5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愿</a:t>
            </a:r>
            <a:r>
              <a:rPr lang="zh-CN" altLang="en-US" sz="1400" dirty="0"/>
              <a:t>颂赞归与我们的主耶稣基督的父　神，就是发慈悲的父，赐各样安慰的　神。 </a:t>
            </a:r>
            <a:r>
              <a:rPr lang="zh-CN" altLang="en-US" sz="1400" dirty="0" smtClean="0"/>
              <a:t>我们</a:t>
            </a:r>
            <a:r>
              <a:rPr lang="zh-CN" altLang="en-US" sz="1400" dirty="0"/>
              <a:t>在一切患难中</a:t>
            </a:r>
            <a:r>
              <a:rPr lang="zh-CN" altLang="en-US" sz="1400" dirty="0" smtClean="0"/>
              <a:t>，祂就</a:t>
            </a:r>
            <a:r>
              <a:rPr lang="zh-CN" altLang="en-US" sz="1400" dirty="0"/>
              <a:t>安慰我们，叫我们能用　神所赐的安慰去安慰那遭各样患难的人。 </a:t>
            </a:r>
            <a:r>
              <a:rPr lang="zh-CN" altLang="en-US" sz="1400" dirty="0" smtClean="0"/>
              <a:t>我们</a:t>
            </a:r>
            <a:r>
              <a:rPr lang="zh-CN" altLang="en-US" sz="1400" dirty="0"/>
              <a:t>既多受基督的苦楚，就靠基督多得安慰。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哥林多后书 </a:t>
            </a:r>
            <a:r>
              <a:rPr lang="en-US" altLang="zh-CN" sz="1400" dirty="0">
                <a:latin typeface="+mn-ea"/>
              </a:rPr>
              <a:t>1:3-5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3-9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512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提摩太后书 </a:t>
            </a:r>
            <a:r>
              <a:rPr lang="en-US" altLang="zh-CN" sz="1400" b="1" dirty="0">
                <a:latin typeface="楷体" panose="02010609060101010101" pitchFamily="49" charset="-122"/>
              </a:rPr>
              <a:t>2:2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你</a:t>
            </a:r>
            <a:r>
              <a:rPr lang="zh-CN" altLang="en-US" sz="1400" dirty="0"/>
              <a:t>在许多见证人面前听见我所教训的，也要交托那忠心能教导别人的人。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提摩太后书 </a:t>
            </a:r>
            <a:r>
              <a:rPr lang="en-US" altLang="zh-CN" sz="1400" dirty="0">
                <a:latin typeface="+mn-ea"/>
              </a:rPr>
              <a:t>2:2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4739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3-10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363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加拉太书 </a:t>
            </a:r>
            <a:r>
              <a:rPr lang="en-US" altLang="zh-CN" sz="1400" b="1" dirty="0">
                <a:latin typeface="楷体" panose="02010609060101010101" pitchFamily="49" charset="-122"/>
              </a:rPr>
              <a:t>6:7-8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不要</a:t>
            </a:r>
            <a:r>
              <a:rPr lang="zh-CN" altLang="en-US" sz="1400" dirty="0"/>
              <a:t>自欺，　神是轻慢不得的。人种的是什么，收的也是什么。 </a:t>
            </a:r>
            <a:r>
              <a:rPr lang="zh-CN" altLang="en-US" sz="1400" dirty="0" smtClean="0"/>
              <a:t>顺着</a:t>
            </a:r>
            <a:r>
              <a:rPr lang="zh-CN" altLang="en-US" sz="1400" dirty="0"/>
              <a:t>情欲撒种的，必从情欲收败坏；顺着圣灵撒种的，必从圣灵收永生。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加拉太书 </a:t>
            </a:r>
            <a:r>
              <a:rPr lang="en-US" altLang="zh-CN" sz="1400" dirty="0">
                <a:latin typeface="+mn-ea"/>
              </a:rPr>
              <a:t>6:7-8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977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3-11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820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罗马书 </a:t>
            </a:r>
            <a:r>
              <a:rPr lang="en-US" altLang="zh-CN" sz="1400" b="1" dirty="0">
                <a:latin typeface="楷体" panose="02010609060101010101" pitchFamily="49" charset="-122"/>
              </a:rPr>
              <a:t>6:16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岂不</a:t>
            </a:r>
            <a:r>
              <a:rPr lang="zh-CN" altLang="en-US" sz="1400" dirty="0"/>
              <a:t>晓得你们献上自己作奴仆，顺从谁，就作谁的奴仆吗？或作罪的奴仆，以至于死；或作顺命的奴仆，以至成义。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罗马书 </a:t>
            </a:r>
            <a:r>
              <a:rPr lang="en-US" altLang="zh-CN" sz="1400" dirty="0">
                <a:latin typeface="+mn-ea"/>
              </a:rPr>
              <a:t>6:16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977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3-12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662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诗篇 </a:t>
            </a:r>
            <a:r>
              <a:rPr lang="en-US" altLang="zh-CN" sz="1400" b="1" dirty="0">
                <a:latin typeface="楷体" panose="02010609060101010101" pitchFamily="49" charset="-122"/>
              </a:rPr>
              <a:t>119:9-11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少年人</a:t>
            </a:r>
            <a:r>
              <a:rPr lang="zh-CN" altLang="en-US" sz="1400" dirty="0"/>
              <a:t>用什么洁净他的行为呢？是要</a:t>
            </a:r>
            <a:r>
              <a:rPr lang="zh-CN" altLang="en-US" sz="1400" dirty="0" smtClean="0"/>
              <a:t>遵行祢的话</a:t>
            </a:r>
            <a:r>
              <a:rPr lang="zh-CN" altLang="en-US" sz="1400" dirty="0"/>
              <a:t>！</a:t>
            </a:r>
          </a:p>
          <a:p>
            <a:r>
              <a:rPr lang="zh-CN" altLang="en-US" sz="1400" dirty="0" smtClean="0"/>
              <a:t>我</a:t>
            </a:r>
            <a:r>
              <a:rPr lang="zh-CN" altLang="en-US" sz="1400" dirty="0"/>
              <a:t>一心寻求</a:t>
            </a:r>
            <a:r>
              <a:rPr lang="zh-CN" altLang="en-US" sz="1400" dirty="0" smtClean="0"/>
              <a:t>了祢；求祢不要</a:t>
            </a:r>
            <a:r>
              <a:rPr lang="zh-CN" altLang="en-US" sz="1400" dirty="0"/>
              <a:t>叫我</a:t>
            </a:r>
            <a:r>
              <a:rPr lang="zh-CN" altLang="en-US" sz="1400" dirty="0" smtClean="0"/>
              <a:t>偏离祢的</a:t>
            </a:r>
            <a:r>
              <a:rPr lang="zh-CN" altLang="en-US" sz="1400" dirty="0"/>
              <a:t>命令。</a:t>
            </a:r>
          </a:p>
          <a:p>
            <a:r>
              <a:rPr lang="zh-CN" altLang="en-US" sz="1400" dirty="0" smtClean="0"/>
              <a:t>我</a:t>
            </a:r>
            <a:r>
              <a:rPr lang="zh-CN" altLang="en-US" sz="1400" dirty="0"/>
              <a:t>将你的话藏在心里，免得我</a:t>
            </a:r>
            <a:r>
              <a:rPr lang="zh-CN" altLang="en-US" sz="1400" dirty="0" smtClean="0"/>
              <a:t>得罪祢。</a:t>
            </a:r>
            <a:endParaRPr lang="zh-CN" altLang="en-US" sz="1400" dirty="0"/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诗篇 </a:t>
            </a:r>
            <a:r>
              <a:rPr lang="en-US" altLang="zh-CN" sz="1400" dirty="0">
                <a:latin typeface="+mn-ea"/>
              </a:rPr>
              <a:t>119:9-11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977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3-13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533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约伯记 </a:t>
            </a:r>
            <a:r>
              <a:rPr lang="en-US" altLang="zh-CN" sz="1400" b="1" dirty="0">
                <a:latin typeface="楷体" panose="02010609060101010101" pitchFamily="49" charset="-122"/>
              </a:rPr>
              <a:t>31:1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CN" sz="1400" dirty="0" smtClean="0"/>
              <a:t>“</a:t>
            </a:r>
            <a:r>
              <a:rPr lang="zh-CN" altLang="en-US" sz="1400" dirty="0"/>
              <a:t>我与眼睛立约，怎能恋恋瞻望处女呢？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约伯记 </a:t>
            </a:r>
            <a:r>
              <a:rPr lang="en-US" altLang="zh-CN" sz="1400" dirty="0">
                <a:latin typeface="+mn-ea"/>
              </a:rPr>
              <a:t>31:1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3-14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294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传道书 </a:t>
            </a:r>
            <a:r>
              <a:rPr lang="en-US" altLang="zh-CN" sz="1400" b="1" dirty="0">
                <a:latin typeface="楷体" panose="02010609060101010101" pitchFamily="49" charset="-122"/>
              </a:rPr>
              <a:t>5:19-20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/>
              <a:t>　神赐人资财丰富，使他能以吃用，能取自己的份，在他劳碌中喜乐，这乃是　神的恩赐。 </a:t>
            </a:r>
            <a:r>
              <a:rPr lang="zh-CN" altLang="en-US" sz="1400" dirty="0" smtClean="0"/>
              <a:t>他</a:t>
            </a:r>
            <a:r>
              <a:rPr lang="zh-CN" altLang="en-US" sz="1400" dirty="0"/>
              <a:t>不多思念自己一生的年日，因为　神应他的心使他喜乐。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传道书 </a:t>
            </a:r>
            <a:r>
              <a:rPr lang="en-US" altLang="zh-CN" sz="1400" dirty="0">
                <a:latin typeface="+mn-ea"/>
              </a:rPr>
              <a:t>5:19-20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215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3-15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918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0885" y="519532"/>
            <a:ext cx="15149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– 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册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0606" y="1062606"/>
            <a:ext cx="174046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</a:rPr>
              <a:t>玛拉基书 </a:t>
            </a:r>
            <a:r>
              <a:rPr lang="en-US" altLang="zh-CN" sz="1400" b="1" dirty="0">
                <a:latin typeface="楷体" panose="02010609060101010101" pitchFamily="49" charset="-122"/>
              </a:rPr>
              <a:t>2:6-7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8469" y="1403351"/>
            <a:ext cx="518160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en-US" sz="1400" dirty="0" smtClean="0"/>
              <a:t>真实</a:t>
            </a:r>
            <a:r>
              <a:rPr lang="zh-CN" altLang="en-US" sz="1400" dirty="0"/>
              <a:t>的律法在他口中，他嘴里没有不义的话。他以平安和正直与我同行，使多人回头离开罪孽。 </a:t>
            </a:r>
            <a:r>
              <a:rPr lang="zh-CN" altLang="en-US" sz="1400" dirty="0" smtClean="0"/>
              <a:t>祭司</a:t>
            </a:r>
            <a:r>
              <a:rPr lang="zh-CN" altLang="en-US" sz="1400" dirty="0"/>
              <a:t>的嘴里当存知识，人也当由他口中寻求律法，因为他是万军之耶和华的使者。</a:t>
            </a:r>
          </a:p>
          <a:p>
            <a:endParaRPr lang="zh-CN" altLang="en-US" sz="1400" dirty="0"/>
          </a:p>
          <a:p>
            <a:r>
              <a:rPr lang="zh-CN" altLang="en-US" sz="1400" dirty="0">
                <a:latin typeface="+mn-ea"/>
              </a:rPr>
              <a:t>玛拉基书 </a:t>
            </a:r>
            <a:r>
              <a:rPr lang="en-US" altLang="zh-CN" sz="1400" dirty="0">
                <a:latin typeface="+mn-ea"/>
              </a:rPr>
              <a:t>2:6-7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477669" y="373063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77669" y="3116263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9353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39353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62769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769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469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9469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4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5769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4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15769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65105" y="2824148"/>
            <a:ext cx="3977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3-16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623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1919</Words>
  <Application>Microsoft Office PowerPoint</Application>
  <PresentationFormat>自定义</PresentationFormat>
  <Paragraphs>190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0" baseType="lpstr">
      <vt:lpstr>等线</vt:lpstr>
      <vt:lpstr>楷体</vt:lpstr>
      <vt:lpstr>宋体</vt:lpstr>
      <vt:lpstr>Arial</vt:lpstr>
      <vt:lpstr>Calibri</vt:lpstr>
      <vt:lpstr>Trebuchet MS</vt:lpstr>
      <vt:lpstr>Verdana</vt:lpstr>
      <vt:lpstr>Office Theme</vt:lpstr>
      <vt:lpstr>PowerPoint 演示文稿</vt:lpstr>
      <vt:lpstr>介绍</vt:lpstr>
      <vt:lpstr>哥林多前书 3:10</vt:lpstr>
      <vt:lpstr>传道书 10:10</vt:lpstr>
      <vt:lpstr>哥林多后书 11:3</vt:lpstr>
      <vt:lpstr>传道书 4:9-10</vt:lpstr>
      <vt:lpstr>约翰福音 15:4-8</vt:lpstr>
      <vt:lpstr>歌罗西书 3:16</vt:lpstr>
      <vt:lpstr>马太福音 22:29</vt:lpstr>
      <vt:lpstr>箴言 17:6</vt:lpstr>
      <vt:lpstr>箴言 13:24</vt:lpstr>
      <vt:lpstr>申命记 6:5-7</vt:lpstr>
      <vt:lpstr>雅各书 1:20</vt:lpstr>
      <vt:lpstr>箴言 24:3-4</vt:lpstr>
      <vt:lpstr>箴言 18:19</vt:lpstr>
      <vt:lpstr>提摩太前书 6:6-11</vt:lpstr>
      <vt:lpstr>提摩太前书 6:6-11</vt:lpstr>
      <vt:lpstr>路加福音 16:10-12</vt:lpstr>
      <vt:lpstr>提摩太前书 5:8</vt:lpstr>
      <vt:lpstr>箴言 13:11</vt:lpstr>
      <vt:lpstr>哥林多后书 9:6-7</vt:lpstr>
      <vt:lpstr>加拉太书 6:6</vt:lpstr>
      <vt:lpstr>彼得前书 4:1-2</vt:lpstr>
      <vt:lpstr>以赛亚书 61:1-3</vt:lpstr>
      <vt:lpstr>哥林多后书 1:3-5</vt:lpstr>
      <vt:lpstr>提摩太后书 2:2</vt:lpstr>
      <vt:lpstr>加拉太书 6:7-8</vt:lpstr>
      <vt:lpstr>罗马书 6:16</vt:lpstr>
      <vt:lpstr>诗篇 119:9-11</vt:lpstr>
      <vt:lpstr>约伯记 31:1</vt:lpstr>
      <vt:lpstr>传道书 5:19-20</vt:lpstr>
      <vt:lpstr>玛拉基书 2:6-7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EMAW_LeaderVerseCards.indd</dc:title>
  <cp:lastModifiedBy>张玉柱.yuzhu</cp:lastModifiedBy>
  <cp:revision>41</cp:revision>
  <dcterms:created xsi:type="dcterms:W3CDTF">2020-12-01T06:46:47Z</dcterms:created>
  <dcterms:modified xsi:type="dcterms:W3CDTF">2022-04-06T16:02:39Z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2015-03-23T00:00:00Z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2020-12-01T00:00:00Z</vt:filetime>
  </property>
</Properties>
</file>