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350" r:id="rId3"/>
    <p:sldId id="258" r:id="rId4"/>
    <p:sldId id="320" r:id="rId5"/>
    <p:sldId id="351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330" r:id="rId15"/>
    <p:sldId id="331" r:id="rId16"/>
    <p:sldId id="333" r:id="rId17"/>
    <p:sldId id="334" r:id="rId18"/>
    <p:sldId id="335" r:id="rId19"/>
    <p:sldId id="336" r:id="rId20"/>
    <p:sldId id="337" r:id="rId21"/>
    <p:sldId id="338" r:id="rId22"/>
    <p:sldId id="339" r:id="rId23"/>
    <p:sldId id="349" r:id="rId24"/>
    <p:sldId id="341" r:id="rId25"/>
    <p:sldId id="342" r:id="rId26"/>
    <p:sldId id="343" r:id="rId27"/>
    <p:sldId id="344" r:id="rId28"/>
    <p:sldId id="345" r:id="rId29"/>
    <p:sldId id="346" r:id="rId30"/>
    <p:sldId id="347" r:id="rId31"/>
    <p:sldId id="348" r:id="rId32"/>
  </p:sldIdLst>
  <p:sldSz cx="3505200" cy="6230938"/>
  <p:notesSz cx="3505200" cy="533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20" userDrawn="1">
          <p15:clr>
            <a:srgbClr val="A4A3A4"/>
          </p15:clr>
        </p15:guide>
        <p15:guide id="2" pos="141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23" autoAdjust="0"/>
    <p:restoredTop sz="94660"/>
  </p:normalViewPr>
  <p:slideViewPr>
    <p:cSldViewPr>
      <p:cViewPr varScale="1">
        <p:scale>
          <a:sx n="111" d="100"/>
          <a:sy n="111" d="100"/>
        </p:scale>
        <p:origin x="2534" y="55"/>
      </p:cViewPr>
      <p:guideLst>
        <p:guide orient="horz" pos="5120"/>
        <p:guide pos="141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78" d="100"/>
          <a:sy n="178" d="100"/>
        </p:scale>
        <p:origin x="1347" y="79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1518920" cy="2681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1985237" y="2"/>
            <a:ext cx="1518920" cy="2681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783830-4E7A-4777-8046-96062C40CD55}" type="datetimeFigureOut">
              <a:rPr lang="zh-CN" altLang="en-US" smtClean="0"/>
              <a:t>2022/3/31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5065851"/>
            <a:ext cx="1518920" cy="2681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1985237" y="5065851"/>
            <a:ext cx="1518920" cy="2681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DACCDD-BCA9-42BF-BE1B-64D572196E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22652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1519238" cy="2667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1985963" y="0"/>
            <a:ext cx="1517650" cy="2667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086C61-1E5A-4030-9913-334FAE2B976A}" type="datetimeFigureOut">
              <a:rPr lang="zh-CN" altLang="en-US" smtClean="0"/>
              <a:t>2022/3/31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666750"/>
            <a:ext cx="1012825" cy="1800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350838" y="2566988"/>
            <a:ext cx="2803525" cy="21002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5067300"/>
            <a:ext cx="1519238" cy="2667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1985963" y="5067300"/>
            <a:ext cx="1517650" cy="2667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695E15-DBFE-41D2-A6F3-B202B7A6E7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1855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g object 16"/>
          <p:cNvSpPr/>
          <p:nvPr userDrawn="1"/>
        </p:nvSpPr>
        <p:spPr>
          <a:xfrm>
            <a:off x="492600" y="1210469"/>
            <a:ext cx="2520000" cy="792000"/>
          </a:xfrm>
          <a:prstGeom prst="rect">
            <a:avLst/>
          </a:prstGeom>
          <a:blipFill>
            <a:blip r:embed="rId2" cstate="print"/>
            <a:srcRect/>
            <a:stretch>
              <a:fillRect l="-64765" t="-36339" r="1255" b="-45058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bg object 16"/>
          <p:cNvSpPr>
            <a:spLocks noChangeAspect="1"/>
          </p:cNvSpPr>
          <p:nvPr userDrawn="1"/>
        </p:nvSpPr>
        <p:spPr>
          <a:xfrm>
            <a:off x="1085184" y="3674045"/>
            <a:ext cx="1334832" cy="1334832"/>
          </a:xfrm>
          <a:prstGeom prst="rect">
            <a:avLst/>
          </a:prstGeom>
          <a:blipFill>
            <a:blip r:embed="rId2" cstate="print"/>
            <a:srcRect/>
            <a:stretch>
              <a:fillRect l="3929" t="2337" r="-170111" b="4854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0987" y="1362869"/>
            <a:ext cx="2983561" cy="29546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lnSpc>
                <a:spcPct val="120000"/>
              </a:lnSpc>
              <a:defRPr sz="1600" b="0" i="0" baseline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190987" y="981869"/>
            <a:ext cx="2950697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600" b="1" i="0" baseline="0"/>
            </a:lvl1pPr>
          </a:lstStyle>
          <a:p>
            <a:endParaRPr lang="zh-CN" altLang="en-US" dirty="0"/>
          </a:p>
        </p:txBody>
      </p:sp>
      <p:sp>
        <p:nvSpPr>
          <p:cNvPr id="6" name="文本框 5"/>
          <p:cNvSpPr txBox="1"/>
          <p:nvPr userDrawn="1"/>
        </p:nvSpPr>
        <p:spPr>
          <a:xfrm>
            <a:off x="225188" y="540057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男人是勇士</a:t>
            </a:r>
            <a:endParaRPr lang="zh-CN" altLang="en-US" sz="1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4" name="直接连接符 3"/>
          <p:cNvCxnSpPr/>
          <p:nvPr userDrawn="1"/>
        </p:nvCxnSpPr>
        <p:spPr>
          <a:xfrm>
            <a:off x="228600" y="817056"/>
            <a:ext cx="2286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文本占位符 10"/>
          <p:cNvSpPr>
            <a:spLocks noGrp="1"/>
          </p:cNvSpPr>
          <p:nvPr>
            <p:ph type="body" sz="quarter" idx="12"/>
          </p:nvPr>
        </p:nvSpPr>
        <p:spPr>
          <a:xfrm>
            <a:off x="540000" y="5940000"/>
            <a:ext cx="1224000" cy="324000"/>
          </a:xfrm>
          <a:prstGeom prst="rect">
            <a:avLst/>
          </a:prstGeom>
        </p:spPr>
        <p:txBody>
          <a:bodyPr/>
          <a:lstStyle>
            <a:lvl1pPr>
              <a:defRPr sz="1100" baseline="0"/>
            </a:lvl1pPr>
          </a:lstStyle>
          <a:p>
            <a:pPr lvl="0"/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g object 16"/>
          <p:cNvSpPr>
            <a:spLocks noChangeAspect="1"/>
          </p:cNvSpPr>
          <p:nvPr userDrawn="1"/>
        </p:nvSpPr>
        <p:spPr>
          <a:xfrm>
            <a:off x="2971807" y="4410869"/>
            <a:ext cx="481646" cy="13716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bg object 16"/>
          <p:cNvSpPr>
            <a:spLocks noChangeAspect="1"/>
          </p:cNvSpPr>
          <p:nvPr userDrawn="1"/>
        </p:nvSpPr>
        <p:spPr>
          <a:xfrm>
            <a:off x="2971801" y="3801268"/>
            <a:ext cx="481645" cy="13716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bg object 16"/>
          <p:cNvSpPr>
            <a:spLocks noChangeAspect="1"/>
          </p:cNvSpPr>
          <p:nvPr userDrawn="1"/>
        </p:nvSpPr>
        <p:spPr>
          <a:xfrm>
            <a:off x="2971802" y="2963069"/>
            <a:ext cx="481645" cy="13716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bg object 16"/>
          <p:cNvSpPr>
            <a:spLocks noChangeAspect="1"/>
          </p:cNvSpPr>
          <p:nvPr userDrawn="1"/>
        </p:nvSpPr>
        <p:spPr>
          <a:xfrm>
            <a:off x="2971802" y="2124868"/>
            <a:ext cx="481645" cy="13716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bg object 16"/>
          <p:cNvSpPr>
            <a:spLocks noChangeAspect="1"/>
          </p:cNvSpPr>
          <p:nvPr userDrawn="1"/>
        </p:nvSpPr>
        <p:spPr>
          <a:xfrm>
            <a:off x="2971800" y="1286668"/>
            <a:ext cx="481645" cy="13716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bg object 16"/>
          <p:cNvSpPr>
            <a:spLocks noChangeAspect="1"/>
          </p:cNvSpPr>
          <p:nvPr userDrawn="1"/>
        </p:nvSpPr>
        <p:spPr>
          <a:xfrm>
            <a:off x="2971802" y="440256"/>
            <a:ext cx="481645" cy="13716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2"/>
          <p:cNvSpPr txBox="1"/>
          <p:nvPr userDrawn="1"/>
        </p:nvSpPr>
        <p:spPr>
          <a:xfrm>
            <a:off x="3273174" y="909358"/>
            <a:ext cx="308226" cy="3243023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22574">
              <a:lnSpc>
                <a:spcPts val="2844"/>
              </a:lnSpc>
            </a:pPr>
            <a:r>
              <a:rPr lang="zh-CN" altLang="en-US" sz="1400" spc="203" dirty="0">
                <a:solidFill>
                  <a:srgbClr val="939598"/>
                </a:solidFill>
                <a:latin typeface="Arial"/>
                <a:cs typeface="Arial"/>
              </a:rPr>
              <a:t>领袖经文</a:t>
            </a:r>
            <a:endParaRPr sz="1050" dirty="0">
              <a:latin typeface="Arial"/>
              <a:cs typeface="Arial"/>
            </a:endParaRPr>
          </a:p>
        </p:txBody>
      </p:sp>
      <p:grpSp>
        <p:nvGrpSpPr>
          <p:cNvPr id="15" name="object 11"/>
          <p:cNvGrpSpPr/>
          <p:nvPr userDrawn="1"/>
        </p:nvGrpSpPr>
        <p:grpSpPr>
          <a:xfrm>
            <a:off x="3200400" y="364331"/>
            <a:ext cx="190500" cy="15875"/>
            <a:chOff x="5029200" y="373062"/>
            <a:chExt cx="190500" cy="15875"/>
          </a:xfrm>
        </p:grpSpPr>
        <p:sp>
          <p:nvSpPr>
            <p:cNvPr id="17" name="object 12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3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7"/>
          <p:cNvGrpSpPr/>
          <p:nvPr userDrawn="1"/>
        </p:nvGrpSpPr>
        <p:grpSpPr>
          <a:xfrm>
            <a:off x="3116262" y="105569"/>
            <a:ext cx="15875" cy="190500"/>
            <a:chOff x="4945062" y="114300"/>
            <a:chExt cx="15875" cy="190500"/>
          </a:xfrm>
        </p:grpSpPr>
        <p:sp>
          <p:nvSpPr>
            <p:cNvPr id="20" name="object 18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9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5"/>
          <p:cNvSpPr/>
          <p:nvPr userDrawn="1"/>
        </p:nvSpPr>
        <p:spPr>
          <a:xfrm>
            <a:off x="3238500" y="-8731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8"/>
          <p:cNvGrpSpPr/>
          <p:nvPr userDrawn="1"/>
        </p:nvGrpSpPr>
        <p:grpSpPr>
          <a:xfrm>
            <a:off x="114300" y="373062"/>
            <a:ext cx="190500" cy="15875"/>
            <a:chOff x="114300" y="373062"/>
            <a:chExt cx="190500" cy="15875"/>
          </a:xfrm>
        </p:grpSpPr>
        <p:sp>
          <p:nvSpPr>
            <p:cNvPr id="24" name="object 9"/>
            <p:cNvSpPr/>
            <p:nvPr/>
          </p:nvSpPr>
          <p:spPr>
            <a:xfrm>
              <a:off x="1143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190500" y="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0"/>
            <p:cNvSpPr/>
            <p:nvPr/>
          </p:nvSpPr>
          <p:spPr>
            <a:xfrm>
              <a:off x="1143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19050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14"/>
          <p:cNvGrpSpPr/>
          <p:nvPr userDrawn="1"/>
        </p:nvGrpSpPr>
        <p:grpSpPr>
          <a:xfrm>
            <a:off x="373062" y="114300"/>
            <a:ext cx="15875" cy="190500"/>
            <a:chOff x="373062" y="114300"/>
            <a:chExt cx="15875" cy="190500"/>
          </a:xfrm>
        </p:grpSpPr>
        <p:sp>
          <p:nvSpPr>
            <p:cNvPr id="27" name="object 15"/>
            <p:cNvSpPr/>
            <p:nvPr/>
          </p:nvSpPr>
          <p:spPr>
            <a:xfrm>
              <a:off x="381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6"/>
            <p:cNvSpPr/>
            <p:nvPr/>
          </p:nvSpPr>
          <p:spPr>
            <a:xfrm>
              <a:off x="381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4"/>
          <p:cNvSpPr/>
          <p:nvPr userDrawn="1"/>
        </p:nvSpPr>
        <p:spPr>
          <a:xfrm>
            <a:off x="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9"/>
          <p:cNvSpPr/>
          <p:nvPr userDrawn="1"/>
        </p:nvSpPr>
        <p:spPr>
          <a:xfrm>
            <a:off x="114300" y="5858669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1"/>
          <p:cNvSpPr/>
          <p:nvPr userDrawn="1"/>
        </p:nvSpPr>
        <p:spPr>
          <a:xfrm>
            <a:off x="381000" y="5934869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4"/>
          <p:cNvSpPr/>
          <p:nvPr userDrawn="1"/>
        </p:nvSpPr>
        <p:spPr>
          <a:xfrm>
            <a:off x="0" y="5972969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9"/>
          <p:cNvGrpSpPr/>
          <p:nvPr userDrawn="1"/>
        </p:nvGrpSpPr>
        <p:grpSpPr>
          <a:xfrm>
            <a:off x="3200400" y="5850732"/>
            <a:ext cx="190500" cy="15875"/>
            <a:chOff x="5029200" y="3116262"/>
            <a:chExt cx="190500" cy="15875"/>
          </a:xfrm>
        </p:grpSpPr>
        <p:sp>
          <p:nvSpPr>
            <p:cNvPr id="34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15"/>
          <p:cNvGrpSpPr/>
          <p:nvPr userDrawn="1"/>
        </p:nvGrpSpPr>
        <p:grpSpPr>
          <a:xfrm>
            <a:off x="3116263" y="5934869"/>
            <a:ext cx="15875" cy="190500"/>
            <a:chOff x="4945062" y="3200400"/>
            <a:chExt cx="15875" cy="190500"/>
          </a:xfrm>
        </p:grpSpPr>
        <p:sp>
          <p:nvSpPr>
            <p:cNvPr id="37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25"/>
          <p:cNvSpPr/>
          <p:nvPr userDrawn="1"/>
        </p:nvSpPr>
        <p:spPr>
          <a:xfrm>
            <a:off x="3238500" y="5972969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2" r:id="rId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>
        <a:defRPr sz="1200" baseline="0">
          <a:latin typeface="楷体" panose="02010609060101010101" pitchFamily="49" charset="-122"/>
          <a:ea typeface="楷体" panose="02010609060101010101" pitchFamily="49" charset="-122"/>
          <a:cs typeface="+mj-cs"/>
        </a:defRPr>
      </a:lvl1pPr>
    </p:titleStyle>
    <p:bodyStyle>
      <a:lvl1pPr marL="0">
        <a:defRPr sz="1400" baseline="0">
          <a:latin typeface="+mn-lt"/>
          <a:ea typeface="+mn-ea"/>
          <a:cs typeface="+mn-cs"/>
        </a:defRPr>
      </a:lvl1pPr>
      <a:lvl2pPr marL="812637">
        <a:defRPr>
          <a:latin typeface="+mn-lt"/>
          <a:ea typeface="+mn-ea"/>
          <a:cs typeface="+mn-cs"/>
        </a:defRPr>
      </a:lvl2pPr>
      <a:lvl3pPr marL="1625274">
        <a:defRPr>
          <a:latin typeface="+mn-lt"/>
          <a:ea typeface="+mn-ea"/>
          <a:cs typeface="+mn-cs"/>
        </a:defRPr>
      </a:lvl3pPr>
      <a:lvl4pPr marL="2437913">
        <a:defRPr>
          <a:latin typeface="+mn-lt"/>
          <a:ea typeface="+mn-ea"/>
          <a:cs typeface="+mn-cs"/>
        </a:defRPr>
      </a:lvl4pPr>
      <a:lvl5pPr marL="3250550">
        <a:defRPr>
          <a:latin typeface="+mn-lt"/>
          <a:ea typeface="+mn-ea"/>
          <a:cs typeface="+mn-cs"/>
        </a:defRPr>
      </a:lvl5pPr>
      <a:lvl6pPr marL="4063188">
        <a:defRPr>
          <a:latin typeface="+mn-lt"/>
          <a:ea typeface="+mn-ea"/>
          <a:cs typeface="+mn-cs"/>
        </a:defRPr>
      </a:lvl6pPr>
      <a:lvl7pPr marL="4875825">
        <a:defRPr>
          <a:latin typeface="+mn-lt"/>
          <a:ea typeface="+mn-ea"/>
          <a:cs typeface="+mn-cs"/>
        </a:defRPr>
      </a:lvl7pPr>
      <a:lvl8pPr marL="5688462">
        <a:defRPr>
          <a:latin typeface="+mn-lt"/>
          <a:ea typeface="+mn-ea"/>
          <a:cs typeface="+mn-cs"/>
        </a:defRPr>
      </a:lvl8pPr>
      <a:lvl9pPr marL="650109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812637">
        <a:defRPr>
          <a:latin typeface="+mn-lt"/>
          <a:ea typeface="+mn-ea"/>
          <a:cs typeface="+mn-cs"/>
        </a:defRPr>
      </a:lvl2pPr>
      <a:lvl3pPr marL="1625274">
        <a:defRPr>
          <a:latin typeface="+mn-lt"/>
          <a:ea typeface="+mn-ea"/>
          <a:cs typeface="+mn-cs"/>
        </a:defRPr>
      </a:lvl3pPr>
      <a:lvl4pPr marL="2437913">
        <a:defRPr>
          <a:latin typeface="+mn-lt"/>
          <a:ea typeface="+mn-ea"/>
          <a:cs typeface="+mn-cs"/>
        </a:defRPr>
      </a:lvl4pPr>
      <a:lvl5pPr marL="3250550">
        <a:defRPr>
          <a:latin typeface="+mn-lt"/>
          <a:ea typeface="+mn-ea"/>
          <a:cs typeface="+mn-cs"/>
        </a:defRPr>
      </a:lvl5pPr>
      <a:lvl6pPr marL="4063188">
        <a:defRPr>
          <a:latin typeface="+mn-lt"/>
          <a:ea typeface="+mn-ea"/>
          <a:cs typeface="+mn-cs"/>
        </a:defRPr>
      </a:lvl6pPr>
      <a:lvl7pPr marL="4875825">
        <a:defRPr>
          <a:latin typeface="+mn-lt"/>
          <a:ea typeface="+mn-ea"/>
          <a:cs typeface="+mn-cs"/>
        </a:defRPr>
      </a:lvl7pPr>
      <a:lvl8pPr marL="5688462">
        <a:defRPr>
          <a:latin typeface="+mn-lt"/>
          <a:ea typeface="+mn-ea"/>
          <a:cs typeface="+mn-cs"/>
        </a:defRPr>
      </a:lvl8pPr>
      <a:lvl9pPr marL="650109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0" y="2505869"/>
            <a:ext cx="3495872" cy="896369"/>
          </a:xfrm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pPr marL="22574" algn="ctr">
              <a:spcBef>
                <a:spcPts val="178"/>
              </a:spcBef>
            </a:pPr>
            <a:r>
              <a:rPr lang="zh-CN" altLang="en-US" sz="2844" b="1" spc="-53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endParaRPr lang="en-US" altLang="zh-CN" sz="2844" b="1" spc="-53" dirty="0">
              <a:solidFill>
                <a:srgbClr val="231F20"/>
              </a:solidFill>
              <a:latin typeface="楷体" panose="02010609060101010101" pitchFamily="49" charset="-122"/>
              <a:ea typeface="楷体" panose="02010609060101010101" pitchFamily="49" charset="-122"/>
              <a:cs typeface="Arial"/>
            </a:endParaRPr>
          </a:p>
          <a:p>
            <a:pPr marL="22574" algn="ctr">
              <a:spcBef>
                <a:spcPts val="178"/>
              </a:spcBef>
            </a:pPr>
            <a:r>
              <a:rPr lang="zh-CN" altLang="en-US" sz="2666" spc="-53" dirty="0">
                <a:solidFill>
                  <a:srgbClr val="231F20"/>
                </a:solidFill>
                <a:latin typeface="Arial"/>
                <a:cs typeface="Arial"/>
              </a:rPr>
              <a:t>领袖经文集</a:t>
            </a:r>
            <a:endParaRPr sz="2666" dirty="0">
              <a:latin typeface="Arial"/>
              <a:cs typeface="Arial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8600" y="4944269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/>
              <a:t>点击“演示”开始复习经文。</a:t>
            </a:r>
            <a:endParaRPr lang="en-US" altLang="zh-CN" sz="900" dirty="0" smtClean="0"/>
          </a:p>
          <a:p>
            <a:r>
              <a:rPr lang="zh-CN" altLang="en-US" sz="900" dirty="0" smtClean="0"/>
              <a:t>左侧点击向前翻页，右侧点击向后翻页</a:t>
            </a:r>
            <a:endParaRPr lang="zh-CN" alt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spAutoFit/>
          </a:bodyPr>
          <a:lstStyle/>
          <a:p>
            <a:r>
              <a:rPr lang="zh-CN" altLang="en-US" b="1" spc="-62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zh-CN" altLang="en-US" spc="-62" dirty="0">
                <a:solidFill>
                  <a:srgbClr val="231F20"/>
                </a:solidFill>
                <a:latin typeface="Arial"/>
                <a:cs typeface="Arial"/>
              </a:rPr>
              <a:t>的领袖，若要成为男人建造的专家，他必须熟悉与男人面临的挑战相关的核心经文。</a:t>
            </a:r>
            <a:r>
              <a:rPr lang="zh-CN" altLang="en-US" spc="-9" dirty="0">
                <a:solidFill>
                  <a:srgbClr val="231F20"/>
                </a:solidFill>
                <a:latin typeface="Arial"/>
                <a:cs typeface="Arial"/>
              </a:rPr>
              <a:t> 这</a:t>
            </a:r>
            <a:r>
              <a:rPr lang="en-US" altLang="zh-CN" spc="-9" dirty="0">
                <a:solidFill>
                  <a:srgbClr val="231F20"/>
                </a:solidFill>
                <a:latin typeface="Arial"/>
                <a:cs typeface="Arial"/>
              </a:rPr>
              <a:t>29</a:t>
            </a:r>
            <a:r>
              <a:rPr lang="zh-CN" altLang="en-US" spc="-9" dirty="0">
                <a:solidFill>
                  <a:srgbClr val="231F20"/>
                </a:solidFill>
                <a:latin typeface="Arial"/>
                <a:cs typeface="Arial"/>
              </a:rPr>
              <a:t>段经文源自</a:t>
            </a:r>
            <a:r>
              <a:rPr lang="zh-CN" altLang="en-US" b="1" spc="-9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zh-CN" altLang="en-US" spc="-9" dirty="0">
                <a:solidFill>
                  <a:srgbClr val="231F20"/>
                </a:solidFill>
                <a:latin typeface="Arial"/>
                <a:cs typeface="Arial"/>
              </a:rPr>
              <a:t>课程。</a:t>
            </a:r>
            <a:r>
              <a:rPr lang="zh-CN" altLang="en-US" spc="9" dirty="0">
                <a:solidFill>
                  <a:srgbClr val="231F20"/>
                </a:solidFill>
                <a:latin typeface="Arial"/>
                <a:cs typeface="Arial"/>
              </a:rPr>
              <a:t> 在你带领这课程时，这些经文将提升你门徒培训和回答他们日常面临的问题的能力。当你的组员看到你熟记这些经文的时候，他们也会被激励去做同样的事情。</a:t>
            </a:r>
            <a:r>
              <a:rPr lang="zh-CN" altLang="en-US" spc="-53" dirty="0">
                <a:solidFill>
                  <a:srgbClr val="231F20"/>
                </a:solidFill>
                <a:latin typeface="Arial"/>
                <a:cs typeface="Arial"/>
              </a:rPr>
              <a:t> 领袖经文集是为了那些已经熟记了</a:t>
            </a:r>
            <a:r>
              <a:rPr lang="zh-CN" altLang="en-US" b="1" spc="-53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zh-CN" altLang="en-US" spc="-53" dirty="0">
                <a:solidFill>
                  <a:srgbClr val="231F20"/>
                </a:solidFill>
                <a:latin typeface="Arial"/>
                <a:cs typeface="Arial"/>
              </a:rPr>
              <a:t>学员经文集，并且希望在那些经文基础上掌握更多经文的领袖设计的</a:t>
            </a:r>
            <a:r>
              <a:rPr lang="zh-CN" altLang="en-US" spc="-53" dirty="0" smtClean="0">
                <a:solidFill>
                  <a:srgbClr val="231F20"/>
                </a:solidFill>
                <a:latin typeface="Arial"/>
                <a:cs typeface="Arial"/>
              </a:rPr>
              <a:t>。</a:t>
            </a:r>
            <a:endParaRPr lang="zh-CN" altLang="en-US" dirty="0">
              <a:latin typeface="Arial"/>
              <a:cs typeface="Arial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 smtClean="0"/>
              <a:t>介绍</a:t>
            </a:r>
            <a:endParaRPr lang="zh-CN" altLang="en-US" dirty="0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761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占位符 27"/>
          <p:cNvSpPr>
            <a:spLocks noGrp="1"/>
          </p:cNvSpPr>
          <p:nvPr>
            <p:ph type="body" idx="1"/>
          </p:nvPr>
        </p:nvSpPr>
        <p:spPr/>
        <p:txBody>
          <a:bodyPr>
            <a:spAutoFit/>
          </a:bodyPr>
          <a:lstStyle/>
          <a:p>
            <a:pPr marR="9028">
              <a:lnSpc>
                <a:spcPct val="108300"/>
              </a:lnSpc>
              <a:spcBef>
                <a:spcPts val="178"/>
              </a:spcBef>
            </a:pPr>
            <a:r>
              <a:rPr lang="zh-CN" altLang="en-US" dirty="0"/>
              <a:t>我照　神所给我的恩，好像一个聪明的工头，立好了根基，有别人在上面建造；只是各人要谨慎怎样在上面建造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R="9028">
              <a:lnSpc>
                <a:spcPct val="108300"/>
              </a:lnSpc>
              <a:spcBef>
                <a:spcPts val="178"/>
              </a:spcBef>
            </a:pPr>
            <a:endParaRPr lang="zh-CN" altLang="en-US" dirty="0">
              <a:latin typeface="Trebuchet MS"/>
              <a:cs typeface="Trebuchet MS"/>
            </a:endParaRPr>
          </a:p>
          <a:p>
            <a:pPr marL="22574"/>
            <a:r>
              <a:rPr lang="zh-CN" altLang="en-US" dirty="0">
                <a:latin typeface="+mn-ea"/>
              </a:rPr>
              <a:t>哥林多前书 </a:t>
            </a:r>
            <a:r>
              <a:rPr lang="en-US" altLang="zh-CN" dirty="0" smtClean="0">
                <a:latin typeface="+mn-ea"/>
              </a:rPr>
              <a:t>3:10</a:t>
            </a:r>
            <a:endParaRPr lang="zh-CN" altLang="en-US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pPr marL="22574">
              <a:spcBef>
                <a:spcPts val="178"/>
              </a:spcBef>
            </a:pPr>
            <a:r>
              <a:rPr lang="zh-CN" altLang="en-US" dirty="0">
                <a:latin typeface="楷体" panose="02010609060101010101" pitchFamily="49" charset="-122"/>
              </a:rPr>
              <a:t>哥林多前书 </a:t>
            </a:r>
            <a:r>
              <a:rPr lang="en-US" altLang="zh-CN" dirty="0">
                <a:latin typeface="楷体" panose="02010609060101010101" pitchFamily="49" charset="-122"/>
              </a:rPr>
              <a:t>3:10</a:t>
            </a:r>
            <a:endParaRPr b="1" dirty="0">
              <a:latin typeface="楷体" panose="02010609060101010101" pitchFamily="49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1-1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2010697" y="567566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第</a:t>
            </a:r>
            <a:r>
              <a:rPr lang="en-US" altLang="zh-CN" sz="1100" dirty="0" smtClean="0"/>
              <a:t>1</a:t>
            </a:r>
            <a:r>
              <a:rPr lang="zh-CN" altLang="en-US" sz="1100" dirty="0" smtClean="0"/>
              <a:t>册</a:t>
            </a:r>
            <a:endParaRPr lang="zh-CN" alt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>
            <a:spAutoFit/>
          </a:bodyPr>
          <a:lstStyle/>
          <a:p>
            <a:r>
              <a:rPr lang="zh-CN" altLang="en-US" dirty="0">
                <a:latin typeface="宋体" panose="02010600030101010101" pitchFamily="2" charset="-122"/>
              </a:rPr>
              <a:t>铁器钝了，若不将刃磨快，就必多费气力；但得智慧指教，便有益处。</a:t>
            </a:r>
            <a:endParaRPr lang="en-US" altLang="zh-CN" dirty="0">
              <a:latin typeface="宋体" panose="02010600030101010101" pitchFamily="2" charset="-122"/>
            </a:endParaRPr>
          </a:p>
          <a:p>
            <a:endParaRPr lang="en-US" altLang="zh-CN" dirty="0">
              <a:latin typeface="宋体" panose="02010600030101010101" pitchFamily="2" charset="-122"/>
            </a:endParaRPr>
          </a:p>
          <a:p>
            <a:r>
              <a:rPr lang="zh-CN" altLang="en-US" dirty="0">
                <a:latin typeface="+mn-ea"/>
              </a:rPr>
              <a:t>传道书 </a:t>
            </a:r>
            <a:r>
              <a:rPr lang="en-US" altLang="zh-CN" dirty="0">
                <a:latin typeface="+mn-ea"/>
              </a:rPr>
              <a:t>10:10</a:t>
            </a:r>
          </a:p>
          <a:p>
            <a:endParaRPr lang="zh-CN" altLang="en-US"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pPr marL="22574">
              <a:spcBef>
                <a:spcPts val="178"/>
              </a:spcBef>
            </a:pPr>
            <a:r>
              <a:rPr lang="zh-CN" altLang="en-US" dirty="0"/>
              <a:t>传道书 </a:t>
            </a:r>
            <a:r>
              <a:rPr lang="en-US" altLang="zh-CN" dirty="0"/>
              <a:t>10:10</a:t>
            </a:r>
            <a:endParaRPr lang="en-US" altLang="zh-CN" b="1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1-2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010697" y="567566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第</a:t>
            </a:r>
            <a:r>
              <a:rPr lang="en-US" altLang="zh-CN" sz="1100" dirty="0" smtClean="0"/>
              <a:t>1</a:t>
            </a:r>
            <a:r>
              <a:rPr lang="zh-CN" altLang="en-US" sz="1100" dirty="0" smtClean="0"/>
              <a:t>册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514796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>
            <a:spAutoFit/>
          </a:bodyPr>
          <a:lstStyle/>
          <a:p>
            <a:r>
              <a:rPr lang="zh-CN" altLang="en-US" dirty="0">
                <a:latin typeface="+mn-ea"/>
              </a:rPr>
              <a:t>我只怕你们的心或偏于邪，失去那向基督所存纯一清洁的心，就像蛇用诡诈诱惑了夏娃一样。</a:t>
            </a:r>
            <a:endParaRPr lang="en-US" altLang="zh-CN" dirty="0">
              <a:latin typeface="+mn-ea"/>
            </a:endParaRPr>
          </a:p>
          <a:p>
            <a:endParaRPr lang="en-US" altLang="zh-CN" dirty="0">
              <a:latin typeface="+mn-ea"/>
            </a:endParaRPr>
          </a:p>
          <a:p>
            <a:r>
              <a:rPr lang="zh-CN" altLang="en-US" dirty="0">
                <a:solidFill>
                  <a:srgbClr val="231F20"/>
                </a:solidFill>
                <a:latin typeface="+mn-ea"/>
                <a:cs typeface="Arial"/>
              </a:rPr>
              <a:t>哥林多后书 </a:t>
            </a:r>
            <a:r>
              <a:rPr lang="en-US" altLang="zh-CN" dirty="0" smtClean="0">
                <a:solidFill>
                  <a:srgbClr val="231F20"/>
                </a:solidFill>
                <a:latin typeface="+mn-ea"/>
                <a:cs typeface="Arial"/>
              </a:rPr>
              <a:t>11:3</a:t>
            </a:r>
            <a:endParaRPr lang="en-US" altLang="zh-CN" sz="1050" dirty="0">
              <a:latin typeface="+mn-e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pPr marL="22574">
              <a:spcBef>
                <a:spcPts val="178"/>
              </a:spcBef>
            </a:pPr>
            <a:r>
              <a:rPr lang="zh-CN" altLang="en-US" dirty="0"/>
              <a:t>哥林多后书 </a:t>
            </a:r>
            <a:r>
              <a:rPr lang="en-US" altLang="zh-CN" dirty="0"/>
              <a:t>11:3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1-3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2010697" y="567566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第</a:t>
            </a:r>
            <a:r>
              <a:rPr lang="en-US" altLang="zh-CN" sz="1100" dirty="0" smtClean="0"/>
              <a:t>1</a:t>
            </a:r>
            <a:r>
              <a:rPr lang="zh-CN" altLang="en-US" sz="1100" dirty="0" smtClean="0"/>
              <a:t>册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790565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两个人总比一个人好，因为二人劳碌同得美好的果效。若是跌倒，这人可以扶起他的同伴；若是孤身跌倒，没有别人扶起他来，这人就有祸了。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>
                <a:latin typeface="+mn-ea"/>
              </a:rPr>
              <a:t>传道书 </a:t>
            </a:r>
            <a:r>
              <a:rPr lang="en-US" altLang="zh-CN" dirty="0" smtClean="0">
                <a:latin typeface="+mn-ea"/>
              </a:rPr>
              <a:t>4:9-10</a:t>
            </a:r>
            <a:endParaRPr lang="zh-CN" altLang="en-US" dirty="0">
              <a:latin typeface="+mn-e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pPr marL="22574">
              <a:spcBef>
                <a:spcPts val="178"/>
              </a:spcBef>
            </a:pPr>
            <a:r>
              <a:rPr lang="zh-CN" altLang="en-US" b="1" dirty="0">
                <a:latin typeface="楷体" panose="02010609060101010101" pitchFamily="49" charset="-122"/>
              </a:rPr>
              <a:t>传道书 </a:t>
            </a:r>
            <a:r>
              <a:rPr lang="en-US" altLang="zh-CN" b="1" dirty="0">
                <a:latin typeface="楷体" panose="02010609060101010101" pitchFamily="49" charset="-122"/>
              </a:rPr>
              <a:t>4:9-10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1-4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010697" y="567566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第</a:t>
            </a:r>
            <a:r>
              <a:rPr lang="en-US" altLang="zh-CN" sz="1100" dirty="0" smtClean="0"/>
              <a:t>1</a:t>
            </a:r>
            <a:r>
              <a:rPr lang="zh-CN" altLang="en-US" sz="1100" dirty="0" smtClean="0"/>
              <a:t>册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49076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190987" y="1286669"/>
            <a:ext cx="2983561" cy="4727448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altLang="zh-CN" b="1" baseline="30000" dirty="0" smtClean="0"/>
              <a:t>4</a:t>
            </a:r>
            <a:r>
              <a:rPr lang="zh-CN" altLang="en-US" dirty="0" smtClean="0"/>
              <a:t>你们</a:t>
            </a:r>
            <a:r>
              <a:rPr lang="zh-CN" altLang="en-US" dirty="0"/>
              <a:t>要常在我里面，我也常在你们里面。枝子若不常在葡萄树上，自己就不能结果子；你们若不常在我里面，也是这样。 </a:t>
            </a:r>
            <a:endParaRPr lang="en-US" altLang="zh-CN" dirty="0" smtClean="0"/>
          </a:p>
          <a:p>
            <a:pPr>
              <a:lnSpc>
                <a:spcPct val="120000"/>
              </a:lnSpc>
            </a:pPr>
            <a:r>
              <a:rPr lang="en-US" altLang="zh-CN" b="1" baseline="30000" dirty="0" smtClean="0"/>
              <a:t>5</a:t>
            </a:r>
            <a:r>
              <a:rPr lang="zh-CN" altLang="en-US" dirty="0" smtClean="0"/>
              <a:t>我</a:t>
            </a:r>
            <a:r>
              <a:rPr lang="zh-CN" altLang="en-US" dirty="0"/>
              <a:t>是葡萄树，你们是枝子。常在我里面的，我也常在他里面，这人就多结果子；因为离了我，你们就不能作什么</a:t>
            </a:r>
            <a:r>
              <a:rPr lang="zh-CN" altLang="en-US" dirty="0" smtClean="0"/>
              <a:t>。</a:t>
            </a:r>
            <a:r>
              <a:rPr lang="en-US" altLang="zh-CN" b="1" baseline="30000" dirty="0" smtClean="0"/>
              <a:t>6</a:t>
            </a:r>
            <a:r>
              <a:rPr lang="zh-CN" altLang="en-US" dirty="0" smtClean="0"/>
              <a:t>人</a:t>
            </a:r>
            <a:r>
              <a:rPr lang="zh-CN" altLang="en-US" dirty="0"/>
              <a:t>若不常在我里面，就像枝子丢在外面枯干，人拾起来，扔在火里烧了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>
              <a:lnSpc>
                <a:spcPct val="120000"/>
              </a:lnSpc>
            </a:pPr>
            <a:r>
              <a:rPr lang="en-US" altLang="zh-CN" b="1" baseline="30000" dirty="0" smtClean="0"/>
              <a:t>7</a:t>
            </a:r>
            <a:r>
              <a:rPr lang="zh-CN" altLang="en-US" dirty="0" smtClean="0"/>
              <a:t>你们</a:t>
            </a:r>
            <a:r>
              <a:rPr lang="zh-CN" altLang="en-US" dirty="0"/>
              <a:t>若常在我里面，我的话也常在你们里面，凡你们所愿意的，祈求，就给你们成就</a:t>
            </a:r>
            <a:r>
              <a:rPr lang="zh-CN" altLang="en-US" dirty="0" smtClean="0"/>
              <a:t>。</a:t>
            </a:r>
            <a:r>
              <a:rPr lang="en-US" altLang="zh-CN" b="1" baseline="30000" dirty="0" smtClean="0"/>
              <a:t>8</a:t>
            </a:r>
            <a:r>
              <a:rPr lang="zh-CN" altLang="en-US" dirty="0" smtClean="0"/>
              <a:t>你们</a:t>
            </a:r>
            <a:r>
              <a:rPr lang="zh-CN" altLang="en-US" dirty="0"/>
              <a:t>多结果子，我父就因此得荣耀，你们也就是我的门徒了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>
              <a:lnSpc>
                <a:spcPct val="120000"/>
              </a:lnSpc>
            </a:pPr>
            <a:r>
              <a:rPr lang="zh-CN" altLang="en-US" dirty="0" smtClean="0"/>
              <a:t>约翰</a:t>
            </a:r>
            <a:r>
              <a:rPr lang="zh-CN" altLang="en-US" dirty="0"/>
              <a:t>福音 </a:t>
            </a:r>
            <a:r>
              <a:rPr lang="en-US" altLang="zh-CN" dirty="0" smtClean="0"/>
              <a:t>15:4-8</a:t>
            </a:r>
            <a:endParaRPr lang="en-US" altLang="zh-CN"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pPr marL="22574">
              <a:spcBef>
                <a:spcPts val="178"/>
              </a:spcBef>
            </a:pPr>
            <a:r>
              <a:rPr lang="zh-CN" altLang="en-US" b="1" dirty="0">
                <a:latin typeface="楷体" panose="02010609060101010101" pitchFamily="49" charset="-122"/>
              </a:rPr>
              <a:t>约翰福音 </a:t>
            </a:r>
            <a:r>
              <a:rPr lang="en-US" altLang="zh-CN" b="1" dirty="0">
                <a:latin typeface="楷体" panose="02010609060101010101" pitchFamily="49" charset="-122"/>
              </a:rPr>
              <a:t>15:4-8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1-5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010697" y="567566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第</a:t>
            </a:r>
            <a:r>
              <a:rPr lang="en-US" altLang="zh-CN" sz="1100" dirty="0" smtClean="0"/>
              <a:t>1</a:t>
            </a:r>
            <a:r>
              <a:rPr lang="zh-CN" altLang="en-US" sz="1100" dirty="0" smtClean="0"/>
              <a:t>册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708344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当用各样的智慧，把基督的道理丰丰富富地存在心里，用诗章、颂词、灵歌，彼此教导，互相劝戒，心被恩感，歌颂　神。</a:t>
            </a:r>
          </a:p>
          <a:p>
            <a:endParaRPr lang="zh-CN" altLang="en-US" dirty="0"/>
          </a:p>
          <a:p>
            <a:r>
              <a:rPr lang="zh-CN" altLang="en-US" dirty="0"/>
              <a:t>歌罗西书 </a:t>
            </a:r>
            <a:r>
              <a:rPr lang="en-US" altLang="zh-CN" dirty="0"/>
              <a:t>3:16</a:t>
            </a:r>
          </a:p>
          <a:p>
            <a:endParaRPr lang="zh-CN" altLang="en-US"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pPr marL="22574">
              <a:spcBef>
                <a:spcPts val="178"/>
              </a:spcBef>
            </a:pPr>
            <a:r>
              <a:rPr lang="zh-CN" altLang="en-US" b="1" dirty="0">
                <a:latin typeface="楷体" panose="02010609060101010101" pitchFamily="49" charset="-122"/>
              </a:rPr>
              <a:t>歌罗西书 </a:t>
            </a:r>
            <a:r>
              <a:rPr lang="en-US" altLang="zh-CN" b="1" dirty="0">
                <a:latin typeface="楷体" panose="02010609060101010101" pitchFamily="49" charset="-122"/>
              </a:rPr>
              <a:t>3:16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1-6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010697" y="567566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第</a:t>
            </a:r>
            <a:r>
              <a:rPr lang="en-US" altLang="zh-CN" sz="1100" dirty="0" smtClean="0"/>
              <a:t>1</a:t>
            </a:r>
            <a:r>
              <a:rPr lang="zh-CN" altLang="en-US" sz="1100" dirty="0" smtClean="0"/>
              <a:t>册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28250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latin typeface="+mn-ea"/>
              </a:rPr>
              <a:t>耶稣回答说：“你们错了；因为不明白圣经，也不晓得　神的大能。</a:t>
            </a:r>
          </a:p>
          <a:p>
            <a:endParaRPr lang="zh-CN" altLang="en-US" dirty="0">
              <a:latin typeface="+mn-ea"/>
            </a:endParaRPr>
          </a:p>
          <a:p>
            <a:r>
              <a:rPr lang="zh-CN" altLang="en-US" dirty="0">
                <a:latin typeface="+mn-ea"/>
              </a:rPr>
              <a:t>马太福音 </a:t>
            </a:r>
            <a:r>
              <a:rPr lang="en-US" altLang="zh-CN" dirty="0">
                <a:latin typeface="+mn-ea"/>
              </a:rPr>
              <a:t>22:29</a:t>
            </a:r>
          </a:p>
          <a:p>
            <a:endParaRPr lang="zh-CN" altLang="en-US"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</a:rPr>
              <a:t>马太福音 </a:t>
            </a:r>
            <a:r>
              <a:rPr lang="en-US" altLang="zh-CN" b="1" dirty="0">
                <a:latin typeface="楷体" panose="02010609060101010101" pitchFamily="49" charset="-122"/>
              </a:rPr>
              <a:t>22:29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1-7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010697" y="567566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第</a:t>
            </a:r>
            <a:r>
              <a:rPr lang="en-US" altLang="zh-CN" sz="1100" dirty="0" smtClean="0"/>
              <a:t>1</a:t>
            </a:r>
            <a:r>
              <a:rPr lang="zh-CN" altLang="en-US" sz="1100" dirty="0" smtClean="0"/>
              <a:t>册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269059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latin typeface="+mn-ea"/>
              </a:rPr>
              <a:t>子孙为老人的冠冕；父亲是儿女的荣耀。</a:t>
            </a:r>
          </a:p>
          <a:p>
            <a:endParaRPr lang="zh-CN" altLang="en-US" dirty="0">
              <a:latin typeface="+mn-ea"/>
            </a:endParaRPr>
          </a:p>
          <a:p>
            <a:r>
              <a:rPr lang="zh-CN" altLang="en-US" dirty="0">
                <a:latin typeface="+mn-ea"/>
              </a:rPr>
              <a:t>箴言 </a:t>
            </a:r>
            <a:r>
              <a:rPr lang="en-US" altLang="zh-CN" dirty="0" smtClean="0">
                <a:latin typeface="+mn-ea"/>
              </a:rPr>
              <a:t>17:6</a:t>
            </a:r>
            <a:endParaRPr lang="en-US" altLang="zh-CN" dirty="0">
              <a:latin typeface="+mn-e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</a:rPr>
              <a:t>箴言 </a:t>
            </a:r>
            <a:r>
              <a:rPr lang="en-US" altLang="zh-CN" b="1" dirty="0">
                <a:latin typeface="楷体" panose="02010609060101010101" pitchFamily="49" charset="-122"/>
              </a:rPr>
              <a:t>17:6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2-1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010697" y="567566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第</a:t>
            </a:r>
            <a:r>
              <a:rPr lang="en-US" altLang="zh-CN" sz="1100" dirty="0" smtClean="0"/>
              <a:t>2</a:t>
            </a:r>
            <a:r>
              <a:rPr lang="zh-CN" altLang="en-US" sz="1100" dirty="0" smtClean="0"/>
              <a:t>册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2932438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不忍用杖打儿子的，是恨恶他；疼爱儿子的，随时管教。</a:t>
            </a:r>
          </a:p>
          <a:p>
            <a:endParaRPr lang="zh-CN" altLang="en-US" dirty="0"/>
          </a:p>
          <a:p>
            <a:r>
              <a:rPr lang="zh-CN" altLang="en-US" dirty="0">
                <a:latin typeface="+mn-ea"/>
              </a:rPr>
              <a:t>箴言 </a:t>
            </a:r>
            <a:r>
              <a:rPr lang="en-US" altLang="zh-CN" dirty="0" smtClean="0">
                <a:latin typeface="+mn-ea"/>
              </a:rPr>
              <a:t>13:24</a:t>
            </a:r>
            <a:endParaRPr lang="en-US" altLang="zh-CN" dirty="0">
              <a:latin typeface="+mn-e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</a:rPr>
              <a:t>箴言 </a:t>
            </a:r>
            <a:r>
              <a:rPr lang="en-US" altLang="zh-CN" b="1" dirty="0">
                <a:latin typeface="楷体" panose="02010609060101010101" pitchFamily="49" charset="-122"/>
              </a:rPr>
              <a:t>13:24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2-2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010697" y="567566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第</a:t>
            </a:r>
            <a:r>
              <a:rPr lang="en-US" altLang="zh-CN" sz="1100" dirty="0" smtClean="0"/>
              <a:t>2</a:t>
            </a:r>
            <a:r>
              <a:rPr lang="zh-CN" altLang="en-US" sz="1100" dirty="0" smtClean="0"/>
              <a:t>册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2511593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你要尽心、尽性、尽力爱耶和华你的　神。 我今日所吩咐你的话都要记在心上， 也要殷勤教训你的儿女。无论你坐在家里，行在路上，躺下，起来，都要谈论。</a:t>
            </a:r>
          </a:p>
          <a:p>
            <a:endParaRPr lang="zh-CN" altLang="en-US" dirty="0"/>
          </a:p>
          <a:p>
            <a:r>
              <a:rPr lang="zh-CN" altLang="en-US" dirty="0">
                <a:latin typeface="+mn-ea"/>
              </a:rPr>
              <a:t>申命记 </a:t>
            </a:r>
            <a:r>
              <a:rPr lang="en-US" altLang="zh-CN" dirty="0" smtClean="0">
                <a:latin typeface="+mn-ea"/>
              </a:rPr>
              <a:t>6:5-7</a:t>
            </a:r>
            <a:endParaRPr lang="en-US" altLang="zh-CN" dirty="0">
              <a:latin typeface="+mn-e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</a:rPr>
              <a:t>申命记 </a:t>
            </a:r>
            <a:r>
              <a:rPr lang="en-US" altLang="zh-CN" b="1" dirty="0">
                <a:latin typeface="楷体" panose="02010609060101010101" pitchFamily="49" charset="-122"/>
              </a:rPr>
              <a:t>6:5-7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2-3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010697" y="567566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第</a:t>
            </a:r>
            <a:r>
              <a:rPr lang="en-US" altLang="zh-CN" sz="1100" dirty="0" smtClean="0"/>
              <a:t>2</a:t>
            </a:r>
            <a:r>
              <a:rPr lang="zh-CN" altLang="en-US" sz="1100" dirty="0" smtClean="0"/>
              <a:t>册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274882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因为人的怒气并不成就　神的义。</a:t>
            </a:r>
          </a:p>
          <a:p>
            <a:endParaRPr lang="zh-CN" altLang="en-US" dirty="0"/>
          </a:p>
          <a:p>
            <a:r>
              <a:rPr lang="zh-CN" altLang="en-US" dirty="0">
                <a:latin typeface="+mn-ea"/>
              </a:rPr>
              <a:t>雅各书 </a:t>
            </a:r>
            <a:r>
              <a:rPr lang="en-US" altLang="zh-CN" dirty="0" smtClean="0">
                <a:latin typeface="+mn-ea"/>
              </a:rPr>
              <a:t>1:20</a:t>
            </a:r>
            <a:endParaRPr lang="en-US" altLang="zh-CN" dirty="0">
              <a:latin typeface="+mn-e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</a:rPr>
              <a:t>雅各书 </a:t>
            </a:r>
            <a:r>
              <a:rPr lang="en-US" altLang="zh-CN" b="1" dirty="0">
                <a:latin typeface="楷体" panose="02010609060101010101" pitchFamily="49" charset="-122"/>
              </a:rPr>
              <a:t>1:20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2-4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010697" y="567566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第</a:t>
            </a:r>
            <a:r>
              <a:rPr lang="en-US" altLang="zh-CN" sz="1100" dirty="0" smtClean="0"/>
              <a:t>2</a:t>
            </a:r>
            <a:r>
              <a:rPr lang="zh-CN" altLang="en-US" sz="1100" dirty="0" smtClean="0"/>
              <a:t>册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712593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房屋因智慧建造，又因聪明立稳；</a:t>
            </a:r>
          </a:p>
          <a:p>
            <a:r>
              <a:rPr lang="zh-CN" altLang="en-US" dirty="0"/>
              <a:t>其中因知识充满各样美好宝贵的财物。</a:t>
            </a:r>
          </a:p>
          <a:p>
            <a:endParaRPr lang="zh-CN" altLang="en-US" dirty="0"/>
          </a:p>
          <a:p>
            <a:r>
              <a:rPr lang="zh-CN" altLang="en-US" dirty="0">
                <a:latin typeface="+mn-ea"/>
              </a:rPr>
              <a:t>箴言 </a:t>
            </a:r>
            <a:r>
              <a:rPr lang="en-US" altLang="zh-CN" dirty="0" smtClean="0">
                <a:latin typeface="+mn-ea"/>
              </a:rPr>
              <a:t>24:3-4</a:t>
            </a:r>
            <a:endParaRPr lang="en-US" altLang="zh-CN" dirty="0">
              <a:latin typeface="+mn-e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</a:rPr>
              <a:t>箴言</a:t>
            </a:r>
            <a:r>
              <a:rPr lang="zh-CN" altLang="en-US" dirty="0">
                <a:latin typeface="楷体" panose="02010609060101010101" pitchFamily="49" charset="-122"/>
              </a:rPr>
              <a:t> </a:t>
            </a:r>
            <a:r>
              <a:rPr lang="en-US" altLang="zh-CN" dirty="0">
                <a:latin typeface="楷体" panose="02010609060101010101" pitchFamily="49" charset="-122"/>
              </a:rPr>
              <a:t>24:3-4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2-5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010697" y="567566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第</a:t>
            </a:r>
            <a:r>
              <a:rPr lang="en-US" altLang="zh-CN" sz="1100" dirty="0" smtClean="0"/>
              <a:t>2</a:t>
            </a:r>
            <a:r>
              <a:rPr lang="zh-CN" altLang="en-US" sz="1100" dirty="0" smtClean="0"/>
              <a:t>册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2843705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弟兄结怨，劝他和好，比取坚固城还难；</a:t>
            </a:r>
          </a:p>
          <a:p>
            <a:r>
              <a:rPr lang="zh-CN" altLang="en-US" dirty="0"/>
              <a:t>这样的争竞如同坚寨的门闩。</a:t>
            </a:r>
          </a:p>
          <a:p>
            <a:endParaRPr lang="zh-CN" altLang="en-US" dirty="0"/>
          </a:p>
          <a:p>
            <a:r>
              <a:rPr lang="zh-CN" altLang="en-US" dirty="0">
                <a:latin typeface="+mn-ea"/>
              </a:rPr>
              <a:t>箴言 </a:t>
            </a:r>
            <a:r>
              <a:rPr lang="en-US" altLang="zh-CN" dirty="0" smtClean="0">
                <a:latin typeface="+mn-ea"/>
              </a:rPr>
              <a:t>18:19</a:t>
            </a:r>
            <a:endParaRPr lang="en-US" altLang="zh-CN" dirty="0">
              <a:latin typeface="+mn-e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</a:rPr>
              <a:t>箴言 </a:t>
            </a:r>
            <a:r>
              <a:rPr lang="en-US" altLang="zh-CN" b="1" dirty="0">
                <a:latin typeface="楷体" panose="02010609060101010101" pitchFamily="49" charset="-122"/>
              </a:rPr>
              <a:t>18:19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2-6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010697" y="567566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第</a:t>
            </a:r>
            <a:r>
              <a:rPr lang="en-US" altLang="zh-CN" sz="1100" dirty="0" smtClean="0"/>
              <a:t>2</a:t>
            </a:r>
            <a:r>
              <a:rPr lang="zh-CN" altLang="en-US" sz="1100" dirty="0" smtClean="0"/>
              <a:t>册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36915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190987" y="1421448"/>
            <a:ext cx="2983561" cy="4112793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altLang="zh-CN" b="1" baseline="30000" dirty="0" smtClean="0"/>
              <a:t>6</a:t>
            </a:r>
            <a:r>
              <a:rPr lang="zh-CN" altLang="en-US" dirty="0" smtClean="0"/>
              <a:t>然而</a:t>
            </a:r>
            <a:r>
              <a:rPr lang="zh-CN" altLang="en-US" dirty="0"/>
              <a:t>，敬虔加上知足的心便是大利了</a:t>
            </a:r>
            <a:r>
              <a:rPr lang="zh-CN" altLang="en-US" dirty="0" smtClean="0"/>
              <a:t>；</a:t>
            </a:r>
            <a:r>
              <a:rPr lang="en-US" altLang="zh-CN" b="1" baseline="30000" dirty="0"/>
              <a:t>7</a:t>
            </a:r>
            <a:r>
              <a:rPr lang="zh-CN" altLang="en-US" dirty="0" smtClean="0"/>
              <a:t>因为</a:t>
            </a:r>
            <a:r>
              <a:rPr lang="zh-CN" altLang="en-US" dirty="0"/>
              <a:t>我们没有带什么到世上来，也不能带什么去</a:t>
            </a:r>
            <a:r>
              <a:rPr lang="zh-CN" altLang="en-US" dirty="0" smtClean="0"/>
              <a:t>。</a:t>
            </a:r>
            <a:r>
              <a:rPr lang="en-US" altLang="zh-CN" b="1" baseline="30000" dirty="0" smtClean="0"/>
              <a:t>8</a:t>
            </a:r>
            <a:r>
              <a:rPr lang="zh-CN" altLang="en-US" dirty="0" smtClean="0"/>
              <a:t>只要</a:t>
            </a:r>
            <a:r>
              <a:rPr lang="zh-CN" altLang="en-US" dirty="0"/>
              <a:t>有衣有食，就当知足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>
              <a:lnSpc>
                <a:spcPct val="120000"/>
              </a:lnSpc>
            </a:pPr>
            <a:r>
              <a:rPr lang="en-US" altLang="zh-CN" b="1" baseline="30000" dirty="0" smtClean="0"/>
              <a:t>9</a:t>
            </a:r>
            <a:r>
              <a:rPr lang="zh-CN" altLang="en-US" dirty="0" smtClean="0"/>
              <a:t>但</a:t>
            </a:r>
            <a:r>
              <a:rPr lang="zh-CN" altLang="en-US" dirty="0"/>
              <a:t>那些想要发财的人，就陷在迷惑、落在网罗和许多无知有害的私欲里，叫人沉在败坏和灭亡中。 </a:t>
            </a:r>
            <a:r>
              <a:rPr lang="en-US" altLang="zh-CN" b="1" baseline="30000" dirty="0" smtClean="0"/>
              <a:t>10</a:t>
            </a:r>
            <a:r>
              <a:rPr lang="zh-CN" altLang="en-US" dirty="0" smtClean="0"/>
              <a:t>贪财</a:t>
            </a:r>
            <a:r>
              <a:rPr lang="zh-CN" altLang="en-US" dirty="0"/>
              <a:t>是万恶之根。有人贪恋钱财，就被引诱离了真道，用许多愁苦把自己刺透了</a:t>
            </a:r>
            <a:r>
              <a:rPr lang="zh-CN" altLang="en-US" dirty="0" smtClean="0"/>
              <a:t>。</a:t>
            </a:r>
            <a:r>
              <a:rPr lang="en-US" altLang="zh-CN" b="1" baseline="30000" dirty="0" smtClean="0"/>
              <a:t>11</a:t>
            </a:r>
            <a:r>
              <a:rPr lang="zh-CN" altLang="en-US" dirty="0" smtClean="0"/>
              <a:t>但</a:t>
            </a:r>
            <a:r>
              <a:rPr lang="zh-CN" altLang="en-US" dirty="0"/>
              <a:t>你这属　神的人要逃避这些事，追求公义、敬虔、信心、爱心、忍耐、</a:t>
            </a:r>
            <a:r>
              <a:rPr lang="zh-CN" altLang="en-US" dirty="0" smtClean="0"/>
              <a:t>温柔。</a:t>
            </a:r>
            <a:endParaRPr lang="en-US" altLang="zh-CN" dirty="0"/>
          </a:p>
          <a:p>
            <a:pPr>
              <a:lnSpc>
                <a:spcPct val="120000"/>
              </a:lnSpc>
            </a:pPr>
            <a:endParaRPr lang="zh-CN" altLang="en-US" dirty="0"/>
          </a:p>
          <a:p>
            <a:pPr>
              <a:lnSpc>
                <a:spcPct val="120000"/>
              </a:lnSpc>
            </a:pPr>
            <a:r>
              <a:rPr lang="zh-CN" altLang="en-US" dirty="0"/>
              <a:t>提摩太前书 </a:t>
            </a:r>
            <a:r>
              <a:rPr lang="en-US" altLang="zh-CN" dirty="0" smtClean="0"/>
              <a:t>6:6-11</a:t>
            </a:r>
            <a:endParaRPr lang="en-US" altLang="zh-CN"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</a:rPr>
              <a:t>提摩太前书 </a:t>
            </a:r>
            <a:r>
              <a:rPr lang="en-US" altLang="zh-CN" b="1" dirty="0">
                <a:latin typeface="楷体" panose="02010609060101010101" pitchFamily="49" charset="-122"/>
              </a:rPr>
              <a:t>6:6-11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3-1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010697" y="567566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第</a:t>
            </a:r>
            <a:r>
              <a:rPr lang="en-US" altLang="zh-CN" sz="1100" dirty="0"/>
              <a:t>3</a:t>
            </a:r>
            <a:r>
              <a:rPr lang="zh-CN" altLang="en-US" sz="1100" dirty="0" smtClean="0"/>
              <a:t>册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4077915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人在最小的事上忠心，在大事上也忠心；在最小的事上不义，在大事上也不义。 倘若你们在不义的钱财上不忠心，谁还把那真实的钱财托付你们呢？ 倘若你们在别人的东西上不忠心，谁还把你们自己的东西给你们呢？</a:t>
            </a:r>
          </a:p>
          <a:p>
            <a:endParaRPr lang="zh-CN" altLang="en-US" dirty="0"/>
          </a:p>
          <a:p>
            <a:r>
              <a:rPr lang="zh-CN" altLang="en-US" dirty="0">
                <a:latin typeface="+mn-ea"/>
              </a:rPr>
              <a:t>路加福音 </a:t>
            </a:r>
            <a:r>
              <a:rPr lang="en-US" altLang="zh-CN" dirty="0" smtClean="0">
                <a:latin typeface="+mn-ea"/>
              </a:rPr>
              <a:t>16:10-12</a:t>
            </a:r>
            <a:endParaRPr lang="en-US" altLang="zh-CN" dirty="0">
              <a:latin typeface="+mn-e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</a:rPr>
              <a:t>路加福音 </a:t>
            </a:r>
            <a:r>
              <a:rPr lang="en-US" altLang="zh-CN" b="1" dirty="0">
                <a:latin typeface="楷体" panose="02010609060101010101" pitchFamily="49" charset="-122"/>
              </a:rPr>
              <a:t>16:10-12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3-2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010697" y="567566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第</a:t>
            </a:r>
            <a:r>
              <a:rPr lang="en-US" altLang="zh-CN" sz="1100" dirty="0"/>
              <a:t>3</a:t>
            </a:r>
            <a:r>
              <a:rPr lang="zh-CN" altLang="en-US" sz="1100" dirty="0" smtClean="0"/>
              <a:t>册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505300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人若不看顾亲属，就是背了真道，比不信的人还不好，不看顾自己家里的人，更是如此。</a:t>
            </a:r>
          </a:p>
          <a:p>
            <a:endParaRPr lang="zh-CN" altLang="en-US" dirty="0"/>
          </a:p>
          <a:p>
            <a:r>
              <a:rPr lang="zh-CN" altLang="en-US" dirty="0">
                <a:latin typeface="+mn-ea"/>
              </a:rPr>
              <a:t>提摩太前书 </a:t>
            </a:r>
            <a:r>
              <a:rPr lang="en-US" altLang="zh-CN" dirty="0">
                <a:latin typeface="+mn-ea"/>
              </a:rPr>
              <a:t>5:8</a:t>
            </a:r>
          </a:p>
          <a:p>
            <a:endParaRPr lang="zh-CN" altLang="en-US"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</a:rPr>
              <a:t>提摩太前书 </a:t>
            </a:r>
            <a:r>
              <a:rPr lang="en-US" altLang="zh-CN" b="1" dirty="0">
                <a:latin typeface="楷体" panose="02010609060101010101" pitchFamily="49" charset="-122"/>
              </a:rPr>
              <a:t>5:8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3-3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010697" y="567566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第</a:t>
            </a:r>
            <a:r>
              <a:rPr lang="en-US" altLang="zh-CN" sz="1100" dirty="0"/>
              <a:t>3</a:t>
            </a:r>
            <a:r>
              <a:rPr lang="zh-CN" altLang="en-US" sz="1100" dirty="0" smtClean="0"/>
              <a:t>册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780583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不劳而得之财必然消耗；</a:t>
            </a:r>
          </a:p>
          <a:p>
            <a:r>
              <a:rPr lang="zh-CN" altLang="en-US" dirty="0"/>
              <a:t>勤劳积蓄的，必见加增。</a:t>
            </a:r>
          </a:p>
          <a:p>
            <a:endParaRPr lang="zh-CN" altLang="en-US" dirty="0"/>
          </a:p>
          <a:p>
            <a:r>
              <a:rPr lang="zh-CN" altLang="en-US" dirty="0">
                <a:latin typeface="+mn-ea"/>
              </a:rPr>
              <a:t>箴言 </a:t>
            </a:r>
            <a:r>
              <a:rPr lang="en-US" altLang="zh-CN" dirty="0">
                <a:latin typeface="+mn-ea"/>
              </a:rPr>
              <a:t>13:11</a:t>
            </a:r>
          </a:p>
          <a:p>
            <a:endParaRPr lang="zh-CN" altLang="en-US"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</a:rPr>
              <a:t>箴言 </a:t>
            </a:r>
            <a:r>
              <a:rPr lang="en-US" altLang="zh-CN" b="1" dirty="0">
                <a:latin typeface="楷体" panose="02010609060101010101" pitchFamily="49" charset="-122"/>
              </a:rPr>
              <a:t>13:11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3-4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010697" y="567566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第</a:t>
            </a:r>
            <a:r>
              <a:rPr lang="en-US" altLang="zh-CN" sz="1100" dirty="0"/>
              <a:t>3</a:t>
            </a:r>
            <a:r>
              <a:rPr lang="zh-CN" altLang="en-US" sz="1100" dirty="0" smtClean="0"/>
              <a:t>册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2412014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“</a:t>
            </a:r>
            <a:r>
              <a:rPr lang="zh-CN" altLang="en-US" dirty="0"/>
              <a:t>少种的少收，多种的多收”，这话是真的。 各人要随本心所酌定的，不要作难，不要勉强，因为捐得乐意的人是　神所喜爱的。</a:t>
            </a:r>
          </a:p>
          <a:p>
            <a:endParaRPr lang="zh-CN" altLang="en-US" dirty="0"/>
          </a:p>
          <a:p>
            <a:r>
              <a:rPr lang="zh-CN" altLang="en-US" dirty="0">
                <a:latin typeface="+mn-ea"/>
              </a:rPr>
              <a:t>哥林多后书 </a:t>
            </a:r>
            <a:r>
              <a:rPr lang="en-US" altLang="zh-CN" dirty="0">
                <a:latin typeface="+mn-ea"/>
              </a:rPr>
              <a:t>9:6-7</a:t>
            </a:r>
          </a:p>
          <a:p>
            <a:endParaRPr lang="zh-CN" altLang="en-US"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</a:rPr>
              <a:t>哥林多后书 </a:t>
            </a:r>
            <a:r>
              <a:rPr lang="en-US" altLang="zh-CN" b="1" dirty="0">
                <a:latin typeface="楷体" panose="02010609060101010101" pitchFamily="49" charset="-122"/>
              </a:rPr>
              <a:t>9:6-7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3-5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010697" y="567566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第</a:t>
            </a:r>
            <a:r>
              <a:rPr lang="en-US" altLang="zh-CN" sz="1100" dirty="0"/>
              <a:t>3</a:t>
            </a:r>
            <a:r>
              <a:rPr lang="zh-CN" altLang="en-US" sz="1100" dirty="0" smtClean="0"/>
              <a:t>册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367080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在道理上受教的，当把一切需用的供给施教的人。</a:t>
            </a:r>
          </a:p>
          <a:p>
            <a:endParaRPr lang="zh-CN" altLang="en-US" dirty="0"/>
          </a:p>
          <a:p>
            <a:r>
              <a:rPr lang="zh-CN" altLang="en-US" dirty="0">
                <a:latin typeface="+mn-ea"/>
              </a:rPr>
              <a:t>加拉太书 </a:t>
            </a:r>
            <a:r>
              <a:rPr lang="en-US" altLang="zh-CN" dirty="0">
                <a:latin typeface="+mn-ea"/>
              </a:rPr>
              <a:t>6:6</a:t>
            </a:r>
          </a:p>
          <a:p>
            <a:endParaRPr lang="zh-CN" altLang="en-US"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</a:rPr>
              <a:t>加拉太书 </a:t>
            </a:r>
            <a:r>
              <a:rPr lang="en-US" altLang="zh-CN" b="1" dirty="0">
                <a:latin typeface="楷体" panose="02010609060101010101" pitchFamily="49" charset="-122"/>
              </a:rPr>
              <a:t>6:6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3-6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010697" y="567566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第</a:t>
            </a:r>
            <a:r>
              <a:rPr lang="en-US" altLang="zh-CN" sz="1100" dirty="0"/>
              <a:t>3</a:t>
            </a:r>
            <a:r>
              <a:rPr lang="zh-CN" altLang="en-US" sz="1100" dirty="0" smtClean="0"/>
              <a:t>册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4213035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基督既在肉身受苦，你们也当将这样的心志作为兵器，因为在肉身受过苦的，就已经与罪断绝了。 你们存这样的心，从今以后就可以不从人的情欲，只从　神的旨意在世度余下的光阴。</a:t>
            </a:r>
          </a:p>
          <a:p>
            <a:endParaRPr lang="zh-CN" altLang="en-US" dirty="0"/>
          </a:p>
          <a:p>
            <a:r>
              <a:rPr lang="zh-CN" altLang="en-US" dirty="0">
                <a:latin typeface="+mn-ea"/>
              </a:rPr>
              <a:t>彼得前书 </a:t>
            </a:r>
            <a:r>
              <a:rPr lang="en-US" altLang="zh-CN" dirty="0">
                <a:latin typeface="+mn-ea"/>
              </a:rPr>
              <a:t>4:1-2</a:t>
            </a:r>
          </a:p>
          <a:p>
            <a:endParaRPr lang="zh-CN" altLang="en-US"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</a:rPr>
              <a:t>彼得前书 </a:t>
            </a:r>
            <a:r>
              <a:rPr lang="en-US" altLang="zh-CN" b="1" dirty="0">
                <a:latin typeface="楷体" panose="02010609060101010101" pitchFamily="49" charset="-122"/>
              </a:rPr>
              <a:t>4:1-2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3-7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010697" y="567566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第</a:t>
            </a:r>
            <a:r>
              <a:rPr lang="en-US" altLang="zh-CN" sz="1100" dirty="0"/>
              <a:t>3</a:t>
            </a:r>
            <a:r>
              <a:rPr lang="zh-CN" altLang="en-US" sz="1100" dirty="0" smtClean="0"/>
              <a:t>册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291191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190987" y="1362869"/>
            <a:ext cx="2983561" cy="3841052"/>
          </a:xfrm>
        </p:spPr>
        <p:txBody>
          <a:bodyPr/>
          <a:lstStyle/>
          <a:p>
            <a:r>
              <a:rPr lang="zh-CN" altLang="en-US" sz="1600" dirty="0"/>
              <a:t>主耶和华的灵在我身上；因为耶和华用膏膏我，叫我传好信息给谦卑的人，差遣我医好伤心的人，报告被掳的得释放，被囚的出监牢；报告耶和华的恩年，和我们　神报仇的日子；安慰一切悲哀的人，赐华冠与锡安悲哀的人，代替灰尘；喜乐油代替悲哀；赞美衣代替忧伤之灵；使他们称为“公义树”，是耶和华所栽的，</a:t>
            </a:r>
            <a:r>
              <a:rPr lang="zh-CN" altLang="en-US" sz="1600" dirty="0" smtClean="0"/>
              <a:t>叫祂得</a:t>
            </a:r>
            <a:r>
              <a:rPr lang="zh-CN" altLang="en-US" sz="1600" dirty="0"/>
              <a:t>荣耀</a:t>
            </a:r>
            <a:r>
              <a:rPr lang="zh-CN" altLang="en-US" sz="1600" dirty="0" smtClean="0"/>
              <a:t>。</a:t>
            </a:r>
            <a:endParaRPr lang="en-US" altLang="zh-CN" sz="1600" dirty="0" smtClean="0"/>
          </a:p>
          <a:p>
            <a:endParaRPr lang="zh-CN" altLang="en-US" sz="1600" dirty="0"/>
          </a:p>
          <a:p>
            <a:r>
              <a:rPr lang="zh-CN" altLang="en-US" sz="1600" dirty="0"/>
              <a:t>以赛亚书 </a:t>
            </a:r>
            <a:r>
              <a:rPr lang="en-US" altLang="zh-CN" sz="1600" dirty="0" smtClean="0"/>
              <a:t>61:1-3</a:t>
            </a:r>
            <a:endParaRPr lang="en-US" altLang="zh-CN" sz="1600"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r>
              <a:rPr lang="zh-CN" altLang="en-US" sz="1600" b="1" dirty="0">
                <a:latin typeface="楷体" panose="02010609060101010101" pitchFamily="49" charset="-122"/>
              </a:rPr>
              <a:t>以赛亚书 </a:t>
            </a:r>
            <a:r>
              <a:rPr lang="en-US" altLang="zh-CN" sz="1600" b="1" dirty="0">
                <a:latin typeface="楷体" panose="02010609060101010101" pitchFamily="49" charset="-122"/>
              </a:rPr>
              <a:t>61:1-3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3-8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010697" y="567566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第</a:t>
            </a:r>
            <a:r>
              <a:rPr lang="en-US" altLang="zh-CN" sz="1100" dirty="0"/>
              <a:t>3</a:t>
            </a:r>
            <a:r>
              <a:rPr lang="zh-CN" altLang="en-US" sz="1100" dirty="0" smtClean="0"/>
              <a:t>册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2496422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190987" y="1362869"/>
            <a:ext cx="2983561" cy="2954655"/>
          </a:xfrm>
        </p:spPr>
        <p:txBody>
          <a:bodyPr/>
          <a:lstStyle/>
          <a:p>
            <a:r>
              <a:rPr lang="zh-CN" altLang="en-US" dirty="0"/>
              <a:t>愿颂赞归与我们的主耶稣基督的父　神，就是发慈悲的父，赐各样安慰的　神。 我们在一切患难中</a:t>
            </a:r>
            <a:r>
              <a:rPr lang="zh-CN" altLang="en-US" dirty="0" smtClean="0"/>
              <a:t>，祂就</a:t>
            </a:r>
            <a:r>
              <a:rPr lang="zh-CN" altLang="en-US" dirty="0"/>
              <a:t>安慰我们，叫我们能用　神所赐的安慰去安慰那遭各样患难的人。 我们既多受基督的苦楚，就靠基督多得安慰。</a:t>
            </a:r>
          </a:p>
          <a:p>
            <a:endParaRPr lang="zh-CN" altLang="en-US" dirty="0"/>
          </a:p>
          <a:p>
            <a:r>
              <a:rPr lang="zh-CN" altLang="en-US" dirty="0">
                <a:latin typeface="+mn-ea"/>
              </a:rPr>
              <a:t>哥林多后书 </a:t>
            </a:r>
            <a:r>
              <a:rPr lang="en-US" altLang="zh-CN" dirty="0">
                <a:latin typeface="+mn-ea"/>
              </a:rPr>
              <a:t>1:3-5</a:t>
            </a:r>
          </a:p>
          <a:p>
            <a:endParaRPr lang="zh-CN" altLang="en-US"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</a:rPr>
              <a:t>哥林多后书 </a:t>
            </a:r>
            <a:r>
              <a:rPr lang="en-US" altLang="zh-CN" b="1" dirty="0">
                <a:latin typeface="楷体" panose="02010609060101010101" pitchFamily="49" charset="-122"/>
              </a:rPr>
              <a:t>1:3-5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3-9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010697" y="567566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第</a:t>
            </a:r>
            <a:r>
              <a:rPr lang="en-US" altLang="zh-CN" sz="1100" dirty="0"/>
              <a:t>3</a:t>
            </a:r>
            <a:r>
              <a:rPr lang="zh-CN" altLang="en-US" sz="1100" dirty="0" smtClean="0"/>
              <a:t>册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4065125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你在许多见证人面前听见我所教训的，也要交托那忠心能教导别人的人。</a:t>
            </a:r>
          </a:p>
          <a:p>
            <a:endParaRPr lang="zh-CN" altLang="en-US" dirty="0"/>
          </a:p>
          <a:p>
            <a:r>
              <a:rPr lang="zh-CN" altLang="en-US" dirty="0">
                <a:latin typeface="+mn-ea"/>
              </a:rPr>
              <a:t>提摩太后书 </a:t>
            </a:r>
            <a:r>
              <a:rPr lang="en-US" altLang="zh-CN" dirty="0">
                <a:latin typeface="+mn-ea"/>
              </a:rPr>
              <a:t>2:2</a:t>
            </a:r>
          </a:p>
          <a:p>
            <a:endParaRPr lang="zh-CN" altLang="en-US"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</a:rPr>
              <a:t>提摩太后书 </a:t>
            </a:r>
            <a:r>
              <a:rPr lang="en-US" altLang="zh-CN" b="1" dirty="0">
                <a:latin typeface="楷体" panose="02010609060101010101" pitchFamily="49" charset="-122"/>
              </a:rPr>
              <a:t>2:2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3-10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010697" y="567566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第</a:t>
            </a:r>
            <a:r>
              <a:rPr lang="en-US" altLang="zh-CN" sz="1100" dirty="0"/>
              <a:t>3</a:t>
            </a:r>
            <a:r>
              <a:rPr lang="zh-CN" altLang="en-US" sz="1100" dirty="0" smtClean="0"/>
              <a:t>册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286363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不要自欺，　神是轻慢不得的。人种的是什么，收的也是什么。 顺着情欲撒种的，必从情欲收败坏；顺着圣灵撒种的，必从圣灵收永生。</a:t>
            </a:r>
          </a:p>
          <a:p>
            <a:endParaRPr lang="zh-CN" altLang="en-US" dirty="0"/>
          </a:p>
          <a:p>
            <a:r>
              <a:rPr lang="zh-CN" altLang="en-US" dirty="0">
                <a:latin typeface="+mn-ea"/>
              </a:rPr>
              <a:t>加拉太书 </a:t>
            </a:r>
            <a:r>
              <a:rPr lang="en-US" altLang="zh-CN" dirty="0" smtClean="0">
                <a:latin typeface="+mn-ea"/>
              </a:rPr>
              <a:t>6:7-8</a:t>
            </a:r>
            <a:endParaRPr lang="en-US" altLang="zh-CN" dirty="0">
              <a:latin typeface="+mn-e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</a:rPr>
              <a:t>加拉太书 </a:t>
            </a:r>
            <a:r>
              <a:rPr lang="en-US" altLang="zh-CN" b="1" dirty="0">
                <a:latin typeface="楷体" panose="02010609060101010101" pitchFamily="49" charset="-122"/>
              </a:rPr>
              <a:t>6:7-8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3-11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010697" y="567566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第</a:t>
            </a:r>
            <a:r>
              <a:rPr lang="en-US" altLang="zh-CN" sz="1100" dirty="0"/>
              <a:t>3</a:t>
            </a:r>
            <a:r>
              <a:rPr lang="zh-CN" altLang="en-US" sz="1100" dirty="0" smtClean="0"/>
              <a:t>册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628200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岂不晓得你们献上自己作奴仆，顺从谁，就作谁的奴仆吗？或作罪的奴仆，以至于死；或作顺命的奴仆，以至成义。</a:t>
            </a:r>
          </a:p>
          <a:p>
            <a:endParaRPr lang="zh-CN" altLang="en-US" dirty="0"/>
          </a:p>
          <a:p>
            <a:r>
              <a:rPr lang="zh-CN" altLang="en-US" dirty="0">
                <a:latin typeface="+mn-ea"/>
              </a:rPr>
              <a:t>罗马书 </a:t>
            </a:r>
            <a:r>
              <a:rPr lang="en-US" altLang="zh-CN" dirty="0">
                <a:latin typeface="+mn-ea"/>
              </a:rPr>
              <a:t>6:16</a:t>
            </a:r>
          </a:p>
          <a:p>
            <a:endParaRPr lang="zh-CN" altLang="en-US"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</a:rPr>
              <a:t>罗马书 </a:t>
            </a:r>
            <a:r>
              <a:rPr lang="en-US" altLang="zh-CN" b="1" dirty="0">
                <a:latin typeface="楷体" panose="02010609060101010101" pitchFamily="49" charset="-122"/>
              </a:rPr>
              <a:t>6:16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3-12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010697" y="567566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第</a:t>
            </a:r>
            <a:r>
              <a:rPr lang="en-US" altLang="zh-CN" sz="1100" dirty="0"/>
              <a:t>3</a:t>
            </a:r>
            <a:r>
              <a:rPr lang="zh-CN" altLang="en-US" sz="1100" dirty="0" smtClean="0"/>
              <a:t>册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216624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190987" y="1362869"/>
            <a:ext cx="2983561" cy="2659190"/>
          </a:xfrm>
        </p:spPr>
        <p:txBody>
          <a:bodyPr/>
          <a:lstStyle/>
          <a:p>
            <a:r>
              <a:rPr lang="zh-CN" altLang="en-US" dirty="0"/>
              <a:t>少年人用什么洁净他的行为呢？是要</a:t>
            </a:r>
            <a:r>
              <a:rPr lang="zh-CN" altLang="en-US" dirty="0" smtClean="0"/>
              <a:t>遵行祢的话</a:t>
            </a:r>
            <a:r>
              <a:rPr lang="zh-CN" altLang="en-US" dirty="0"/>
              <a:t>！</a:t>
            </a:r>
          </a:p>
          <a:p>
            <a:r>
              <a:rPr lang="zh-CN" altLang="en-US" dirty="0"/>
              <a:t>我一心寻求</a:t>
            </a:r>
            <a:r>
              <a:rPr lang="zh-CN" altLang="en-US" dirty="0" smtClean="0"/>
              <a:t>了祢；求祢不要</a:t>
            </a:r>
            <a:r>
              <a:rPr lang="zh-CN" altLang="en-US" dirty="0"/>
              <a:t>叫我</a:t>
            </a:r>
            <a:r>
              <a:rPr lang="zh-CN" altLang="en-US" dirty="0" smtClean="0"/>
              <a:t>偏离祢的</a:t>
            </a:r>
            <a:r>
              <a:rPr lang="zh-CN" altLang="en-US" dirty="0"/>
              <a:t>命令。</a:t>
            </a:r>
          </a:p>
          <a:p>
            <a:r>
              <a:rPr lang="zh-CN" altLang="en-US" dirty="0"/>
              <a:t>我</a:t>
            </a:r>
            <a:r>
              <a:rPr lang="zh-CN" altLang="en-US" dirty="0" smtClean="0"/>
              <a:t>将祢的话</a:t>
            </a:r>
            <a:r>
              <a:rPr lang="zh-CN" altLang="en-US" dirty="0"/>
              <a:t>藏在心里，免得我</a:t>
            </a:r>
            <a:r>
              <a:rPr lang="zh-CN" altLang="en-US" dirty="0" smtClean="0"/>
              <a:t>得罪祢。</a:t>
            </a:r>
            <a:endParaRPr lang="zh-CN" altLang="en-US" dirty="0"/>
          </a:p>
          <a:p>
            <a:endParaRPr lang="zh-CN" altLang="en-US" dirty="0"/>
          </a:p>
          <a:p>
            <a:r>
              <a:rPr lang="zh-CN" altLang="en-US" dirty="0">
                <a:latin typeface="+mn-ea"/>
              </a:rPr>
              <a:t>诗篇 </a:t>
            </a:r>
            <a:r>
              <a:rPr lang="en-US" altLang="zh-CN" dirty="0">
                <a:latin typeface="+mn-ea"/>
              </a:rPr>
              <a:t>119:9-11</a:t>
            </a:r>
          </a:p>
          <a:p>
            <a:endParaRPr lang="zh-CN" altLang="en-US"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</a:rPr>
              <a:t>诗篇 </a:t>
            </a:r>
            <a:r>
              <a:rPr lang="en-US" altLang="zh-CN" b="1" dirty="0">
                <a:latin typeface="楷体" panose="02010609060101010101" pitchFamily="49" charset="-122"/>
              </a:rPr>
              <a:t>119:9-11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3-13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010697" y="567566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第</a:t>
            </a:r>
            <a:r>
              <a:rPr lang="en-US" altLang="zh-CN" sz="1100" dirty="0"/>
              <a:t>3</a:t>
            </a:r>
            <a:r>
              <a:rPr lang="zh-CN" altLang="en-US" sz="1100" dirty="0" smtClean="0"/>
              <a:t>册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545335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我</a:t>
            </a:r>
            <a:r>
              <a:rPr lang="zh-CN" altLang="en-US" dirty="0"/>
              <a:t>与眼睛立约，怎能恋恋瞻望处女呢？</a:t>
            </a:r>
          </a:p>
          <a:p>
            <a:endParaRPr lang="zh-CN" altLang="en-US" dirty="0"/>
          </a:p>
          <a:p>
            <a:r>
              <a:rPr lang="zh-CN" altLang="en-US" dirty="0">
                <a:latin typeface="+mn-ea"/>
              </a:rPr>
              <a:t>约伯记 </a:t>
            </a:r>
            <a:r>
              <a:rPr lang="en-US" altLang="zh-CN" dirty="0" smtClean="0">
                <a:latin typeface="+mn-ea"/>
              </a:rPr>
              <a:t>31:1</a:t>
            </a:r>
            <a:endParaRPr lang="en-US" altLang="zh-CN" dirty="0">
              <a:latin typeface="+mn-e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</a:rPr>
              <a:t>约伯记 </a:t>
            </a:r>
            <a:r>
              <a:rPr lang="en-US" altLang="zh-CN" b="1" dirty="0">
                <a:latin typeface="楷体" panose="02010609060101010101" pitchFamily="49" charset="-122"/>
              </a:rPr>
              <a:t>31:1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3-14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010697" y="567566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第</a:t>
            </a:r>
            <a:r>
              <a:rPr lang="en-US" altLang="zh-CN" sz="1100" dirty="0"/>
              <a:t>3</a:t>
            </a:r>
            <a:r>
              <a:rPr lang="zh-CN" altLang="en-US" sz="1100" dirty="0" smtClean="0"/>
              <a:t>册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67294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　神赐人资财丰富，使他能以吃用，能取自己的份，在他劳碌中喜乐，这乃是　神的恩赐。 他不多思念自己一生的年日，因为　神应他的心使他喜乐。</a:t>
            </a:r>
          </a:p>
          <a:p>
            <a:endParaRPr lang="zh-CN" altLang="en-US" dirty="0"/>
          </a:p>
          <a:p>
            <a:r>
              <a:rPr lang="zh-CN" altLang="en-US" dirty="0">
                <a:latin typeface="+mn-ea"/>
              </a:rPr>
              <a:t>传道书 </a:t>
            </a:r>
            <a:r>
              <a:rPr lang="en-US" altLang="zh-CN" dirty="0">
                <a:latin typeface="+mn-ea"/>
              </a:rPr>
              <a:t>5:19-20</a:t>
            </a:r>
          </a:p>
          <a:p>
            <a:endParaRPr lang="zh-CN" altLang="en-US"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</a:rPr>
              <a:t>传道书 </a:t>
            </a:r>
            <a:r>
              <a:rPr lang="en-US" altLang="zh-CN" b="1" dirty="0">
                <a:latin typeface="楷体" panose="02010609060101010101" pitchFamily="49" charset="-122"/>
              </a:rPr>
              <a:t>5:19-20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3-15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010697" y="567566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第</a:t>
            </a:r>
            <a:r>
              <a:rPr lang="en-US" altLang="zh-CN" sz="1100" dirty="0"/>
              <a:t>3</a:t>
            </a:r>
            <a:r>
              <a:rPr lang="zh-CN" altLang="en-US" sz="1100" dirty="0" smtClean="0"/>
              <a:t>册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089183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真实的律法在他口中，他嘴里没有不义的话。他以平安和正直与我同行，使多人回头离开罪孽。 祭司的嘴里当存知识，人也当由他口中寻求律法，因为他是万军之耶和华的使者。</a:t>
            </a:r>
          </a:p>
          <a:p>
            <a:endParaRPr lang="zh-CN" altLang="en-US" dirty="0"/>
          </a:p>
          <a:p>
            <a:r>
              <a:rPr lang="zh-CN" altLang="en-US" dirty="0">
                <a:latin typeface="+mn-ea"/>
              </a:rPr>
              <a:t>玛拉基书 </a:t>
            </a:r>
            <a:r>
              <a:rPr lang="en-US" altLang="zh-CN" dirty="0">
                <a:latin typeface="+mn-ea"/>
              </a:rPr>
              <a:t>2:6-7</a:t>
            </a:r>
          </a:p>
          <a:p>
            <a:endParaRPr lang="zh-CN" altLang="en-US"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576" rIns="0" bIns="0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</a:rPr>
              <a:t>玛拉基书 </a:t>
            </a:r>
            <a:r>
              <a:rPr lang="en-US" altLang="zh-CN" b="1" dirty="0">
                <a:latin typeface="楷体" panose="02010609060101010101" pitchFamily="49" charset="-122"/>
              </a:rPr>
              <a:t>2:6-7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3-16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010697" y="567566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/>
              <a:t>第</a:t>
            </a:r>
            <a:r>
              <a:rPr lang="en-US" altLang="zh-CN" sz="1100" dirty="0"/>
              <a:t>3</a:t>
            </a:r>
            <a:r>
              <a:rPr lang="zh-CN" altLang="en-US" sz="1100" dirty="0" smtClean="0"/>
              <a:t>册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326239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529</TotalTime>
  <Words>1805</Words>
  <Application>Microsoft Office PowerPoint</Application>
  <PresentationFormat>自定义</PresentationFormat>
  <Paragraphs>187</Paragraphs>
  <Slides>31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8" baseType="lpstr">
      <vt:lpstr>等线</vt:lpstr>
      <vt:lpstr>楷体</vt:lpstr>
      <vt:lpstr>宋体</vt:lpstr>
      <vt:lpstr>Arial</vt:lpstr>
      <vt:lpstr>Calibri</vt:lpstr>
      <vt:lpstr>Trebuchet MS</vt:lpstr>
      <vt:lpstr>Office Theme</vt:lpstr>
      <vt:lpstr>PowerPoint 演示文稿</vt:lpstr>
      <vt:lpstr>介绍</vt:lpstr>
      <vt:lpstr>哥林多前书 3:10</vt:lpstr>
      <vt:lpstr>传道书 10:10</vt:lpstr>
      <vt:lpstr>哥林多后书 11:3</vt:lpstr>
      <vt:lpstr>传道书 4:9-10</vt:lpstr>
      <vt:lpstr>约翰福音 15:4-8</vt:lpstr>
      <vt:lpstr>歌罗西书 3:16</vt:lpstr>
      <vt:lpstr>马太福音 22:29</vt:lpstr>
      <vt:lpstr>箴言 17:6</vt:lpstr>
      <vt:lpstr>箴言 13:24</vt:lpstr>
      <vt:lpstr>申命记 6:5-7</vt:lpstr>
      <vt:lpstr>雅各书 1:20</vt:lpstr>
      <vt:lpstr>箴言 24:3-4</vt:lpstr>
      <vt:lpstr>箴言 18:19</vt:lpstr>
      <vt:lpstr>提摩太前书 6:6-11</vt:lpstr>
      <vt:lpstr>路加福音 16:10-12</vt:lpstr>
      <vt:lpstr>提摩太前书 5:8</vt:lpstr>
      <vt:lpstr>箴言 13:11</vt:lpstr>
      <vt:lpstr>哥林多后书 9:6-7</vt:lpstr>
      <vt:lpstr>加拉太书 6:6</vt:lpstr>
      <vt:lpstr>彼得前书 4:1-2</vt:lpstr>
      <vt:lpstr>以赛亚书 61:1-3</vt:lpstr>
      <vt:lpstr>哥林多后书 1:3-5</vt:lpstr>
      <vt:lpstr>提摩太后书 2:2</vt:lpstr>
      <vt:lpstr>加拉太书 6:7-8</vt:lpstr>
      <vt:lpstr>罗马书 6:16</vt:lpstr>
      <vt:lpstr>诗篇 119:9-11</vt:lpstr>
      <vt:lpstr>约伯记 31:1</vt:lpstr>
      <vt:lpstr>传道书 5:19-20</vt:lpstr>
      <vt:lpstr>玛拉基书 2:6-7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EMAW_LeaderVerseCards.indd</dc:title>
  <cp:lastModifiedBy>张玉柱.yuzhu</cp:lastModifiedBy>
  <cp:revision>71</cp:revision>
  <dcterms:created xsi:type="dcterms:W3CDTF">2020-12-01T06:46:47Z</dcterms:created>
  <dcterms:modified xsi:type="dcterms:W3CDTF">2022-03-31T01:56:44Z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2015-03-23T00:00:00Z</vt:filetime>
  </property>
  <property fmtid="{D5CDD505-2E9C-101B-9397-08002B2CF9AE}" pid="3" name="Creator">
    <vt:lpwstr>Adobe InDesign CS6 (Macintosh)</vt:lpwstr>
  </property>
  <property fmtid="{D5CDD505-2E9C-101B-9397-08002B2CF9AE}" pid="4" name="LastSaved">
    <vt:filetime>2020-12-01T00:00:00Z</vt:filetime>
  </property>
</Properties>
</file>