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2.xml" ContentType="application/vnd.openxmlformats-officedocument.themeOverride+xml"/>
  <Override PartName="/ppt/notesSlides/notesSlide12.xml" ContentType="application/vnd.openxmlformats-officedocument.presentationml.notesSlide+xml"/>
  <Override PartName="/ppt/theme/themeOverride3.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75" r:id="rId3"/>
    <p:sldId id="288" r:id="rId4"/>
    <p:sldId id="269" r:id="rId5"/>
    <p:sldId id="286" r:id="rId6"/>
    <p:sldId id="292" r:id="rId7"/>
    <p:sldId id="284" r:id="rId8"/>
    <p:sldId id="279" r:id="rId9"/>
    <p:sldId id="259" r:id="rId10"/>
    <p:sldId id="262" r:id="rId11"/>
    <p:sldId id="295" r:id="rId12"/>
    <p:sldId id="260" r:id="rId13"/>
    <p:sldId id="263" r:id="rId14"/>
    <p:sldId id="293" r:id="rId15"/>
    <p:sldId id="267" r:id="rId16"/>
    <p:sldId id="270" r:id="rId17"/>
    <p:sldId id="265" r:id="rId18"/>
    <p:sldId id="27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7426"/>
    <a:srgbClr val="74C126"/>
    <a:srgbClr val="00853C"/>
    <a:srgbClr val="C174C1"/>
    <a:srgbClr val="511D76"/>
    <a:srgbClr val="5F4979"/>
    <a:srgbClr val="30243D"/>
    <a:srgbClr val="FFFFFF"/>
    <a:srgbClr val="2E2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74" autoAdjust="0"/>
    <p:restoredTop sz="75084" autoAdjust="0"/>
  </p:normalViewPr>
  <p:slideViewPr>
    <p:cSldViewPr snapToGrid="0">
      <p:cViewPr varScale="1">
        <p:scale>
          <a:sx n="69" d="100"/>
          <a:sy n="69" d="100"/>
        </p:scale>
        <p:origin x="1080" y="51"/>
      </p:cViewPr>
      <p:guideLst/>
    </p:cSldViewPr>
  </p:slideViewPr>
  <p:notesTextViewPr>
    <p:cViewPr>
      <p:scale>
        <a:sx n="1" d="1"/>
        <a:sy n="1" d="1"/>
      </p:scale>
      <p:origin x="0" y="0"/>
    </p:cViewPr>
  </p:notesTextViewPr>
  <p:notesViewPr>
    <p:cSldViewPr snapToGrid="0">
      <p:cViewPr varScale="1">
        <p:scale>
          <a:sx n="66" d="100"/>
          <a:sy n="66" d="100"/>
        </p:scale>
        <p:origin x="2925" y="65"/>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60E95A-A801-47BB-865C-2F4D9F2644AB}" type="doc">
      <dgm:prSet loTypeId="urn:microsoft.com/office/officeart/2005/8/layout/hProcess9" loCatId="process" qsTypeId="urn:microsoft.com/office/officeart/2005/8/quickstyle/simple5" qsCatId="simple" csTypeId="urn:microsoft.com/office/officeart/2005/8/colors/accent1_2" csCatId="accent1" phldr="1"/>
      <dgm:spPr/>
    </dgm:pt>
    <dgm:pt modelId="{DA26B39E-0105-4141-8A78-78E14529AAB0}">
      <dgm:prSet phldrT="[文本]" custT="1"/>
      <dgm:spPr/>
      <dgm:t>
        <a:bodyPr/>
        <a:lstStyle/>
        <a:p>
          <a:r>
            <a:rPr lang="zh-CN" altLang="en-US" sz="2800" dirty="0" smtClean="0"/>
            <a:t>大誡命</a:t>
          </a:r>
          <a:endParaRPr lang="en-US" altLang="zh-CN" sz="2800" dirty="0" smtClean="0"/>
        </a:p>
        <a:p>
          <a:r>
            <a:rPr lang="en-US" altLang="zh-CN" sz="2400" dirty="0" smtClean="0"/>
            <a:t>【</a:t>
          </a:r>
          <a:r>
            <a:rPr lang="zh-CN" altLang="en-US" sz="2400" dirty="0" smtClean="0"/>
            <a:t>馬太福音 </a:t>
          </a:r>
          <a:r>
            <a:rPr lang="en-US" altLang="zh-CN" sz="2400" dirty="0" smtClean="0"/>
            <a:t>22:37-38】</a:t>
          </a:r>
          <a:endParaRPr lang="zh-CN" altLang="en-US" sz="2400" dirty="0"/>
        </a:p>
      </dgm:t>
    </dgm:pt>
    <dgm:pt modelId="{81FBAD06-F76C-4BDE-8A8F-E2F28709E545}" type="parTrans" cxnId="{898253B0-11E3-44A1-A29E-5A8B5CE41634}">
      <dgm:prSet/>
      <dgm:spPr/>
      <dgm:t>
        <a:bodyPr/>
        <a:lstStyle/>
        <a:p>
          <a:endParaRPr lang="zh-CN" altLang="en-US"/>
        </a:p>
      </dgm:t>
    </dgm:pt>
    <dgm:pt modelId="{A1BF199C-4FB0-4AE6-AA66-5A2270B6B74F}" type="sibTrans" cxnId="{898253B0-11E3-44A1-A29E-5A8B5CE41634}">
      <dgm:prSet/>
      <dgm:spPr/>
      <dgm:t>
        <a:bodyPr/>
        <a:lstStyle/>
        <a:p>
          <a:endParaRPr lang="zh-CN" altLang="en-US"/>
        </a:p>
      </dgm:t>
    </dgm:pt>
    <dgm:pt modelId="{D80F0F82-56A9-4B73-9F79-52258AD2A3B5}">
      <dgm:prSet phldrT="[文本]" custT="1"/>
      <dgm:spPr/>
      <dgm:t>
        <a:bodyPr/>
        <a:lstStyle/>
        <a:p>
          <a:r>
            <a:rPr lang="zh-CN" altLang="en-US" sz="2800" dirty="0" smtClean="0"/>
            <a:t>屬靈領袖</a:t>
          </a:r>
          <a:endParaRPr lang="en-US" altLang="zh-CN" sz="2800" dirty="0" smtClean="0"/>
        </a:p>
        <a:p>
          <a:r>
            <a:rPr lang="en-US" altLang="zh-CN" sz="2000" dirty="0" smtClean="0"/>
            <a:t>【</a:t>
          </a:r>
          <a:r>
            <a:rPr lang="zh-CN" altLang="en-US" sz="2000" dirty="0" smtClean="0"/>
            <a:t>提摩太前書‬</a:t>
          </a:r>
          <a:r>
            <a:rPr lang="en-US" altLang="zh-CN" sz="2000" dirty="0" smtClean="0"/>
            <a:t>3:1-12】</a:t>
          </a:r>
        </a:p>
        <a:p>
          <a:r>
            <a:rPr lang="en-US" altLang="zh-CN" sz="2000" dirty="0" smtClean="0"/>
            <a:t>【</a:t>
          </a:r>
          <a:r>
            <a:rPr lang="zh-CN" altLang="en-US" sz="2000" dirty="0" smtClean="0"/>
            <a:t>提多書</a:t>
          </a:r>
          <a:r>
            <a:rPr lang="en-US" altLang="zh-CN" sz="2000" dirty="0" smtClean="0"/>
            <a:t>1:6-9</a:t>
          </a:r>
          <a:r>
            <a:rPr lang="en-US" altLang="zh-CN" sz="1900" dirty="0" smtClean="0"/>
            <a:t>】</a:t>
          </a:r>
          <a:endParaRPr lang="zh-CN" altLang="en-US" sz="1900" dirty="0"/>
        </a:p>
      </dgm:t>
    </dgm:pt>
    <dgm:pt modelId="{9D7113A6-E9DE-48B3-A253-9EB55F9386F3}" type="parTrans" cxnId="{7EDED7AF-1A1B-41B2-A9D0-2D6117D52582}">
      <dgm:prSet/>
      <dgm:spPr/>
      <dgm:t>
        <a:bodyPr/>
        <a:lstStyle/>
        <a:p>
          <a:endParaRPr lang="zh-CN" altLang="en-US"/>
        </a:p>
      </dgm:t>
    </dgm:pt>
    <dgm:pt modelId="{4CC540F6-4B87-46A3-ADD0-471B4D14DDE6}" type="sibTrans" cxnId="{7EDED7AF-1A1B-41B2-A9D0-2D6117D52582}">
      <dgm:prSet/>
      <dgm:spPr/>
      <dgm:t>
        <a:bodyPr/>
        <a:lstStyle/>
        <a:p>
          <a:endParaRPr lang="zh-CN" altLang="en-US"/>
        </a:p>
      </dgm:t>
    </dgm:pt>
    <dgm:pt modelId="{31D02317-9BAC-4CBA-B285-D3145D14AB8A}">
      <dgm:prSet phldrT="[文本]" custT="1"/>
      <dgm:spPr/>
      <dgm:t>
        <a:bodyPr/>
        <a:lstStyle/>
        <a:p>
          <a:r>
            <a:rPr lang="zh-CN" altLang="en-US" sz="2800" dirty="0" smtClean="0"/>
            <a:t>大使命</a:t>
          </a:r>
          <a:endParaRPr lang="en-US" altLang="zh-CN" sz="2800" dirty="0" smtClean="0"/>
        </a:p>
        <a:p>
          <a:r>
            <a:rPr lang="en-US" altLang="zh-CN" sz="2400" dirty="0" smtClean="0"/>
            <a:t>【</a:t>
          </a:r>
          <a:r>
            <a:rPr lang="zh-CN" altLang="en-US" sz="2400" dirty="0" smtClean="0"/>
            <a:t>馬太福音</a:t>
          </a:r>
          <a:r>
            <a:rPr lang="en-US" altLang="zh-CN" sz="2400" dirty="0" smtClean="0"/>
            <a:t>28:19-20】</a:t>
          </a:r>
          <a:endParaRPr lang="zh-CN" altLang="en-US" sz="2400" dirty="0"/>
        </a:p>
      </dgm:t>
    </dgm:pt>
    <dgm:pt modelId="{828DBA32-5FF9-45E2-9AF8-D56B1FA66B72}" type="parTrans" cxnId="{7B21F3E3-0783-4CD0-8FEA-33AE293007CA}">
      <dgm:prSet/>
      <dgm:spPr/>
      <dgm:t>
        <a:bodyPr/>
        <a:lstStyle/>
        <a:p>
          <a:endParaRPr lang="zh-CN" altLang="en-US"/>
        </a:p>
      </dgm:t>
    </dgm:pt>
    <dgm:pt modelId="{2317753E-8676-46E1-9947-595766B690DB}" type="sibTrans" cxnId="{7B21F3E3-0783-4CD0-8FEA-33AE293007CA}">
      <dgm:prSet/>
      <dgm:spPr/>
      <dgm:t>
        <a:bodyPr/>
        <a:lstStyle/>
        <a:p>
          <a:endParaRPr lang="zh-CN" altLang="en-US"/>
        </a:p>
      </dgm:t>
    </dgm:pt>
    <dgm:pt modelId="{C0611262-9E0A-4D1F-A7C3-41E98BA7F031}" type="pres">
      <dgm:prSet presAssocID="{5060E95A-A801-47BB-865C-2F4D9F2644AB}" presName="CompostProcess" presStyleCnt="0">
        <dgm:presLayoutVars>
          <dgm:dir/>
          <dgm:resizeHandles val="exact"/>
        </dgm:presLayoutVars>
      </dgm:prSet>
      <dgm:spPr/>
    </dgm:pt>
    <dgm:pt modelId="{130B7A98-FB5A-4934-B2E9-AC03894C6334}" type="pres">
      <dgm:prSet presAssocID="{5060E95A-A801-47BB-865C-2F4D9F2644AB}" presName="arrow" presStyleLbl="bgShp" presStyleIdx="0" presStyleCnt="1"/>
      <dgm:spPr/>
    </dgm:pt>
    <dgm:pt modelId="{1CEADE02-34E4-495A-9BAD-7251CAE05D00}" type="pres">
      <dgm:prSet presAssocID="{5060E95A-A801-47BB-865C-2F4D9F2644AB}" presName="linearProcess" presStyleCnt="0"/>
      <dgm:spPr/>
    </dgm:pt>
    <dgm:pt modelId="{ED9BF77C-3851-4E94-BD79-D9F5305EC656}" type="pres">
      <dgm:prSet presAssocID="{DA26B39E-0105-4141-8A78-78E14529AAB0}" presName="textNode" presStyleLbl="node1" presStyleIdx="0" presStyleCnt="3">
        <dgm:presLayoutVars>
          <dgm:bulletEnabled val="1"/>
        </dgm:presLayoutVars>
      </dgm:prSet>
      <dgm:spPr/>
      <dgm:t>
        <a:bodyPr/>
        <a:lstStyle/>
        <a:p>
          <a:endParaRPr lang="zh-CN" altLang="en-US"/>
        </a:p>
      </dgm:t>
    </dgm:pt>
    <dgm:pt modelId="{3375CFCD-3953-4920-AA46-DC0AEE0EA02E}" type="pres">
      <dgm:prSet presAssocID="{A1BF199C-4FB0-4AE6-AA66-5A2270B6B74F}" presName="sibTrans" presStyleCnt="0"/>
      <dgm:spPr/>
    </dgm:pt>
    <dgm:pt modelId="{1F92F001-6471-41C7-9C23-5F5E076F7205}" type="pres">
      <dgm:prSet presAssocID="{D80F0F82-56A9-4B73-9F79-52258AD2A3B5}" presName="textNode" presStyleLbl="node1" presStyleIdx="1" presStyleCnt="3">
        <dgm:presLayoutVars>
          <dgm:bulletEnabled val="1"/>
        </dgm:presLayoutVars>
      </dgm:prSet>
      <dgm:spPr/>
      <dgm:t>
        <a:bodyPr/>
        <a:lstStyle/>
        <a:p>
          <a:endParaRPr lang="zh-CN" altLang="en-US"/>
        </a:p>
      </dgm:t>
    </dgm:pt>
    <dgm:pt modelId="{2EB004AC-4454-4686-816B-0F8E87FD73AB}" type="pres">
      <dgm:prSet presAssocID="{4CC540F6-4B87-46A3-ADD0-471B4D14DDE6}" presName="sibTrans" presStyleCnt="0"/>
      <dgm:spPr/>
    </dgm:pt>
    <dgm:pt modelId="{EF073C9A-F2CC-40B3-B619-A7A84AFA58E4}" type="pres">
      <dgm:prSet presAssocID="{31D02317-9BAC-4CBA-B285-D3145D14AB8A}" presName="textNode" presStyleLbl="node1" presStyleIdx="2" presStyleCnt="3">
        <dgm:presLayoutVars>
          <dgm:bulletEnabled val="1"/>
        </dgm:presLayoutVars>
      </dgm:prSet>
      <dgm:spPr/>
      <dgm:t>
        <a:bodyPr/>
        <a:lstStyle/>
        <a:p>
          <a:endParaRPr lang="zh-CN" altLang="en-US"/>
        </a:p>
      </dgm:t>
    </dgm:pt>
  </dgm:ptLst>
  <dgm:cxnLst>
    <dgm:cxn modelId="{8F47B890-6022-4AA7-B755-8932C63B7354}" type="presOf" srcId="{5060E95A-A801-47BB-865C-2F4D9F2644AB}" destId="{C0611262-9E0A-4D1F-A7C3-41E98BA7F031}" srcOrd="0" destOrd="0" presId="urn:microsoft.com/office/officeart/2005/8/layout/hProcess9"/>
    <dgm:cxn modelId="{305FA78D-4ABA-443C-AB02-15BF532857EC}" type="presOf" srcId="{DA26B39E-0105-4141-8A78-78E14529AAB0}" destId="{ED9BF77C-3851-4E94-BD79-D9F5305EC656}" srcOrd="0" destOrd="0" presId="urn:microsoft.com/office/officeart/2005/8/layout/hProcess9"/>
    <dgm:cxn modelId="{7B21F3E3-0783-4CD0-8FEA-33AE293007CA}" srcId="{5060E95A-A801-47BB-865C-2F4D9F2644AB}" destId="{31D02317-9BAC-4CBA-B285-D3145D14AB8A}" srcOrd="2" destOrd="0" parTransId="{828DBA32-5FF9-45E2-9AF8-D56B1FA66B72}" sibTransId="{2317753E-8676-46E1-9947-595766B690DB}"/>
    <dgm:cxn modelId="{7EDED7AF-1A1B-41B2-A9D0-2D6117D52582}" srcId="{5060E95A-A801-47BB-865C-2F4D9F2644AB}" destId="{D80F0F82-56A9-4B73-9F79-52258AD2A3B5}" srcOrd="1" destOrd="0" parTransId="{9D7113A6-E9DE-48B3-A253-9EB55F9386F3}" sibTransId="{4CC540F6-4B87-46A3-ADD0-471B4D14DDE6}"/>
    <dgm:cxn modelId="{898253B0-11E3-44A1-A29E-5A8B5CE41634}" srcId="{5060E95A-A801-47BB-865C-2F4D9F2644AB}" destId="{DA26B39E-0105-4141-8A78-78E14529AAB0}" srcOrd="0" destOrd="0" parTransId="{81FBAD06-F76C-4BDE-8A8F-E2F28709E545}" sibTransId="{A1BF199C-4FB0-4AE6-AA66-5A2270B6B74F}"/>
    <dgm:cxn modelId="{A7C226C2-E20A-4309-B02E-EFF3C12558C0}" type="presOf" srcId="{31D02317-9BAC-4CBA-B285-D3145D14AB8A}" destId="{EF073C9A-F2CC-40B3-B619-A7A84AFA58E4}" srcOrd="0" destOrd="0" presId="urn:microsoft.com/office/officeart/2005/8/layout/hProcess9"/>
    <dgm:cxn modelId="{E11A66AD-06B9-4408-BAF8-8D154C772BBD}" type="presOf" srcId="{D80F0F82-56A9-4B73-9F79-52258AD2A3B5}" destId="{1F92F001-6471-41C7-9C23-5F5E076F7205}" srcOrd="0" destOrd="0" presId="urn:microsoft.com/office/officeart/2005/8/layout/hProcess9"/>
    <dgm:cxn modelId="{6FC72BA6-8CA0-4967-B894-C901A6CEB72C}" type="presParOf" srcId="{C0611262-9E0A-4D1F-A7C3-41E98BA7F031}" destId="{130B7A98-FB5A-4934-B2E9-AC03894C6334}" srcOrd="0" destOrd="0" presId="urn:microsoft.com/office/officeart/2005/8/layout/hProcess9"/>
    <dgm:cxn modelId="{5F6B3F68-15B7-4700-92B0-8F2DDA7BBC6F}" type="presParOf" srcId="{C0611262-9E0A-4D1F-A7C3-41E98BA7F031}" destId="{1CEADE02-34E4-495A-9BAD-7251CAE05D00}" srcOrd="1" destOrd="0" presId="urn:microsoft.com/office/officeart/2005/8/layout/hProcess9"/>
    <dgm:cxn modelId="{CC18BB24-759E-436F-9F93-043594BD423E}" type="presParOf" srcId="{1CEADE02-34E4-495A-9BAD-7251CAE05D00}" destId="{ED9BF77C-3851-4E94-BD79-D9F5305EC656}" srcOrd="0" destOrd="0" presId="urn:microsoft.com/office/officeart/2005/8/layout/hProcess9"/>
    <dgm:cxn modelId="{7CC7F51B-2758-47E8-B2CD-8E900EF887D7}" type="presParOf" srcId="{1CEADE02-34E4-495A-9BAD-7251CAE05D00}" destId="{3375CFCD-3953-4920-AA46-DC0AEE0EA02E}" srcOrd="1" destOrd="0" presId="urn:microsoft.com/office/officeart/2005/8/layout/hProcess9"/>
    <dgm:cxn modelId="{02DEE8E2-E4D4-4C42-8916-822C4CE959E0}" type="presParOf" srcId="{1CEADE02-34E4-495A-9BAD-7251CAE05D00}" destId="{1F92F001-6471-41C7-9C23-5F5E076F7205}" srcOrd="2" destOrd="0" presId="urn:microsoft.com/office/officeart/2005/8/layout/hProcess9"/>
    <dgm:cxn modelId="{1069C95D-2619-42E1-842A-546CCD56D878}" type="presParOf" srcId="{1CEADE02-34E4-495A-9BAD-7251CAE05D00}" destId="{2EB004AC-4454-4686-816B-0F8E87FD73AB}" srcOrd="3" destOrd="0" presId="urn:microsoft.com/office/officeart/2005/8/layout/hProcess9"/>
    <dgm:cxn modelId="{741B1C83-8F78-4F55-82E9-49927ACECBF6}" type="presParOf" srcId="{1CEADE02-34E4-495A-9BAD-7251CAE05D00}" destId="{EF073C9A-F2CC-40B3-B619-A7A84AFA58E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60E95A-A801-47BB-865C-2F4D9F2644AB}" type="doc">
      <dgm:prSet loTypeId="urn:microsoft.com/office/officeart/2005/8/layout/hProcess9" loCatId="process" qsTypeId="urn:microsoft.com/office/officeart/2005/8/quickstyle/simple5" qsCatId="simple" csTypeId="urn:microsoft.com/office/officeart/2005/8/colors/accent1_2" csCatId="accent1" phldr="1"/>
      <dgm:spPr/>
    </dgm:pt>
    <dgm:pt modelId="{DA26B39E-0105-4141-8A78-78E14529AAB0}">
      <dgm:prSet phldrT="[文本]" custT="1"/>
      <dgm:spPr/>
      <dgm:t>
        <a:bodyPr/>
        <a:lstStyle/>
        <a:p>
          <a:r>
            <a:rPr lang="zh-CN" altLang="en-US" sz="2800" dirty="0" smtClean="0"/>
            <a:t>大誡命</a:t>
          </a:r>
          <a:endParaRPr lang="en-US" altLang="zh-CN" sz="2800" dirty="0" smtClean="0"/>
        </a:p>
        <a:p>
          <a:r>
            <a:rPr lang="en-US" altLang="zh-CN" sz="2400" dirty="0" smtClean="0"/>
            <a:t>【</a:t>
          </a:r>
          <a:r>
            <a:rPr lang="zh-CN" altLang="en-US" sz="2400" dirty="0" smtClean="0"/>
            <a:t>馬太福音 </a:t>
          </a:r>
          <a:r>
            <a:rPr lang="en-US" altLang="zh-CN" sz="2400" dirty="0" smtClean="0"/>
            <a:t>22:37-38】</a:t>
          </a:r>
          <a:endParaRPr lang="zh-CN" altLang="en-US" sz="2400" dirty="0"/>
        </a:p>
      </dgm:t>
    </dgm:pt>
    <dgm:pt modelId="{81FBAD06-F76C-4BDE-8A8F-E2F28709E545}" type="parTrans" cxnId="{898253B0-11E3-44A1-A29E-5A8B5CE41634}">
      <dgm:prSet/>
      <dgm:spPr/>
      <dgm:t>
        <a:bodyPr/>
        <a:lstStyle/>
        <a:p>
          <a:endParaRPr lang="zh-CN" altLang="en-US"/>
        </a:p>
      </dgm:t>
    </dgm:pt>
    <dgm:pt modelId="{A1BF199C-4FB0-4AE6-AA66-5A2270B6B74F}" type="sibTrans" cxnId="{898253B0-11E3-44A1-A29E-5A8B5CE41634}">
      <dgm:prSet/>
      <dgm:spPr/>
      <dgm:t>
        <a:bodyPr/>
        <a:lstStyle/>
        <a:p>
          <a:endParaRPr lang="zh-CN" altLang="en-US"/>
        </a:p>
      </dgm:t>
    </dgm:pt>
    <dgm:pt modelId="{D80F0F82-56A9-4B73-9F79-52258AD2A3B5}">
      <dgm:prSet phldrT="[文本]" custT="1"/>
      <dgm:spPr/>
      <dgm:t>
        <a:bodyPr/>
        <a:lstStyle/>
        <a:p>
          <a:r>
            <a:rPr lang="zh-CN" altLang="en-US" sz="2800" dirty="0" smtClean="0"/>
            <a:t>屬靈領袖</a:t>
          </a:r>
          <a:endParaRPr lang="en-US" altLang="zh-CN" sz="2800" dirty="0" smtClean="0"/>
        </a:p>
        <a:p>
          <a:r>
            <a:rPr lang="en-US" altLang="zh-CN" sz="2000" dirty="0" smtClean="0"/>
            <a:t>【</a:t>
          </a:r>
          <a:r>
            <a:rPr lang="zh-CN" altLang="en-US" sz="2000" dirty="0" smtClean="0"/>
            <a:t>提摩太前書‬</a:t>
          </a:r>
          <a:r>
            <a:rPr lang="en-US" altLang="zh-CN" sz="2000" dirty="0" smtClean="0"/>
            <a:t>3:1-12】</a:t>
          </a:r>
        </a:p>
        <a:p>
          <a:r>
            <a:rPr lang="en-US" altLang="zh-CN" sz="2000" dirty="0" smtClean="0"/>
            <a:t>【</a:t>
          </a:r>
          <a:r>
            <a:rPr lang="zh-CN" altLang="en-US" sz="2000" dirty="0" smtClean="0"/>
            <a:t>提多書</a:t>
          </a:r>
          <a:r>
            <a:rPr lang="en-US" altLang="zh-CN" sz="2000" dirty="0" smtClean="0"/>
            <a:t>1:6-9</a:t>
          </a:r>
          <a:r>
            <a:rPr lang="en-US" altLang="zh-CN" sz="1900" dirty="0" smtClean="0"/>
            <a:t>】</a:t>
          </a:r>
          <a:endParaRPr lang="zh-CN" altLang="en-US" sz="1900" dirty="0"/>
        </a:p>
      </dgm:t>
    </dgm:pt>
    <dgm:pt modelId="{9D7113A6-E9DE-48B3-A253-9EB55F9386F3}" type="parTrans" cxnId="{7EDED7AF-1A1B-41B2-A9D0-2D6117D52582}">
      <dgm:prSet/>
      <dgm:spPr/>
      <dgm:t>
        <a:bodyPr/>
        <a:lstStyle/>
        <a:p>
          <a:endParaRPr lang="zh-CN" altLang="en-US"/>
        </a:p>
      </dgm:t>
    </dgm:pt>
    <dgm:pt modelId="{4CC540F6-4B87-46A3-ADD0-471B4D14DDE6}" type="sibTrans" cxnId="{7EDED7AF-1A1B-41B2-A9D0-2D6117D52582}">
      <dgm:prSet/>
      <dgm:spPr/>
      <dgm:t>
        <a:bodyPr/>
        <a:lstStyle/>
        <a:p>
          <a:endParaRPr lang="zh-CN" altLang="en-US"/>
        </a:p>
      </dgm:t>
    </dgm:pt>
    <dgm:pt modelId="{31D02317-9BAC-4CBA-B285-D3145D14AB8A}">
      <dgm:prSet phldrT="[文本]" custT="1"/>
      <dgm:spPr/>
      <dgm:t>
        <a:bodyPr/>
        <a:lstStyle/>
        <a:p>
          <a:r>
            <a:rPr lang="zh-CN" altLang="en-US" sz="2800" dirty="0" smtClean="0"/>
            <a:t>大使命</a:t>
          </a:r>
          <a:endParaRPr lang="en-US" altLang="zh-CN" sz="2800" dirty="0" smtClean="0"/>
        </a:p>
        <a:p>
          <a:r>
            <a:rPr lang="en-US" altLang="zh-CN" sz="2400" dirty="0" smtClean="0"/>
            <a:t>【</a:t>
          </a:r>
          <a:r>
            <a:rPr lang="zh-CN" altLang="en-US" sz="2400" dirty="0" smtClean="0"/>
            <a:t>馬太福音</a:t>
          </a:r>
          <a:r>
            <a:rPr lang="en-US" altLang="zh-CN" sz="2400" dirty="0" smtClean="0"/>
            <a:t>28:19-20】</a:t>
          </a:r>
          <a:endParaRPr lang="zh-CN" altLang="en-US" sz="2400" dirty="0"/>
        </a:p>
      </dgm:t>
    </dgm:pt>
    <dgm:pt modelId="{828DBA32-5FF9-45E2-9AF8-D56B1FA66B72}" type="parTrans" cxnId="{7B21F3E3-0783-4CD0-8FEA-33AE293007CA}">
      <dgm:prSet/>
      <dgm:spPr/>
      <dgm:t>
        <a:bodyPr/>
        <a:lstStyle/>
        <a:p>
          <a:endParaRPr lang="zh-CN" altLang="en-US"/>
        </a:p>
      </dgm:t>
    </dgm:pt>
    <dgm:pt modelId="{2317753E-8676-46E1-9947-595766B690DB}" type="sibTrans" cxnId="{7B21F3E3-0783-4CD0-8FEA-33AE293007CA}">
      <dgm:prSet/>
      <dgm:spPr/>
      <dgm:t>
        <a:bodyPr/>
        <a:lstStyle/>
        <a:p>
          <a:endParaRPr lang="zh-CN" altLang="en-US"/>
        </a:p>
      </dgm:t>
    </dgm:pt>
    <dgm:pt modelId="{C0611262-9E0A-4D1F-A7C3-41E98BA7F031}" type="pres">
      <dgm:prSet presAssocID="{5060E95A-A801-47BB-865C-2F4D9F2644AB}" presName="CompostProcess" presStyleCnt="0">
        <dgm:presLayoutVars>
          <dgm:dir/>
          <dgm:resizeHandles val="exact"/>
        </dgm:presLayoutVars>
      </dgm:prSet>
      <dgm:spPr/>
    </dgm:pt>
    <dgm:pt modelId="{130B7A98-FB5A-4934-B2E9-AC03894C6334}" type="pres">
      <dgm:prSet presAssocID="{5060E95A-A801-47BB-865C-2F4D9F2644AB}" presName="arrow" presStyleLbl="bgShp" presStyleIdx="0" presStyleCnt="1"/>
      <dgm:spPr/>
    </dgm:pt>
    <dgm:pt modelId="{1CEADE02-34E4-495A-9BAD-7251CAE05D00}" type="pres">
      <dgm:prSet presAssocID="{5060E95A-A801-47BB-865C-2F4D9F2644AB}" presName="linearProcess" presStyleCnt="0"/>
      <dgm:spPr/>
    </dgm:pt>
    <dgm:pt modelId="{ED9BF77C-3851-4E94-BD79-D9F5305EC656}" type="pres">
      <dgm:prSet presAssocID="{DA26B39E-0105-4141-8A78-78E14529AAB0}" presName="textNode" presStyleLbl="node1" presStyleIdx="0" presStyleCnt="3">
        <dgm:presLayoutVars>
          <dgm:bulletEnabled val="1"/>
        </dgm:presLayoutVars>
      </dgm:prSet>
      <dgm:spPr/>
      <dgm:t>
        <a:bodyPr/>
        <a:lstStyle/>
        <a:p>
          <a:endParaRPr lang="zh-CN" altLang="en-US"/>
        </a:p>
      </dgm:t>
    </dgm:pt>
    <dgm:pt modelId="{3375CFCD-3953-4920-AA46-DC0AEE0EA02E}" type="pres">
      <dgm:prSet presAssocID="{A1BF199C-4FB0-4AE6-AA66-5A2270B6B74F}" presName="sibTrans" presStyleCnt="0"/>
      <dgm:spPr/>
    </dgm:pt>
    <dgm:pt modelId="{1F92F001-6471-41C7-9C23-5F5E076F7205}" type="pres">
      <dgm:prSet presAssocID="{D80F0F82-56A9-4B73-9F79-52258AD2A3B5}" presName="textNode" presStyleLbl="node1" presStyleIdx="1" presStyleCnt="3">
        <dgm:presLayoutVars>
          <dgm:bulletEnabled val="1"/>
        </dgm:presLayoutVars>
      </dgm:prSet>
      <dgm:spPr/>
      <dgm:t>
        <a:bodyPr/>
        <a:lstStyle/>
        <a:p>
          <a:endParaRPr lang="zh-CN" altLang="en-US"/>
        </a:p>
      </dgm:t>
    </dgm:pt>
    <dgm:pt modelId="{2EB004AC-4454-4686-816B-0F8E87FD73AB}" type="pres">
      <dgm:prSet presAssocID="{4CC540F6-4B87-46A3-ADD0-471B4D14DDE6}" presName="sibTrans" presStyleCnt="0"/>
      <dgm:spPr/>
    </dgm:pt>
    <dgm:pt modelId="{EF073C9A-F2CC-40B3-B619-A7A84AFA58E4}" type="pres">
      <dgm:prSet presAssocID="{31D02317-9BAC-4CBA-B285-D3145D14AB8A}" presName="textNode" presStyleLbl="node1" presStyleIdx="2" presStyleCnt="3">
        <dgm:presLayoutVars>
          <dgm:bulletEnabled val="1"/>
        </dgm:presLayoutVars>
      </dgm:prSet>
      <dgm:spPr/>
      <dgm:t>
        <a:bodyPr/>
        <a:lstStyle/>
        <a:p>
          <a:endParaRPr lang="zh-CN" altLang="en-US"/>
        </a:p>
      </dgm:t>
    </dgm:pt>
  </dgm:ptLst>
  <dgm:cxnLst>
    <dgm:cxn modelId="{8F47B890-6022-4AA7-B755-8932C63B7354}" type="presOf" srcId="{5060E95A-A801-47BB-865C-2F4D9F2644AB}" destId="{C0611262-9E0A-4D1F-A7C3-41E98BA7F031}" srcOrd="0" destOrd="0" presId="urn:microsoft.com/office/officeart/2005/8/layout/hProcess9"/>
    <dgm:cxn modelId="{305FA78D-4ABA-443C-AB02-15BF532857EC}" type="presOf" srcId="{DA26B39E-0105-4141-8A78-78E14529AAB0}" destId="{ED9BF77C-3851-4E94-BD79-D9F5305EC656}" srcOrd="0" destOrd="0" presId="urn:microsoft.com/office/officeart/2005/8/layout/hProcess9"/>
    <dgm:cxn modelId="{7B21F3E3-0783-4CD0-8FEA-33AE293007CA}" srcId="{5060E95A-A801-47BB-865C-2F4D9F2644AB}" destId="{31D02317-9BAC-4CBA-B285-D3145D14AB8A}" srcOrd="2" destOrd="0" parTransId="{828DBA32-5FF9-45E2-9AF8-D56B1FA66B72}" sibTransId="{2317753E-8676-46E1-9947-595766B690DB}"/>
    <dgm:cxn modelId="{7EDED7AF-1A1B-41B2-A9D0-2D6117D52582}" srcId="{5060E95A-A801-47BB-865C-2F4D9F2644AB}" destId="{D80F0F82-56A9-4B73-9F79-52258AD2A3B5}" srcOrd="1" destOrd="0" parTransId="{9D7113A6-E9DE-48B3-A253-9EB55F9386F3}" sibTransId="{4CC540F6-4B87-46A3-ADD0-471B4D14DDE6}"/>
    <dgm:cxn modelId="{898253B0-11E3-44A1-A29E-5A8B5CE41634}" srcId="{5060E95A-A801-47BB-865C-2F4D9F2644AB}" destId="{DA26B39E-0105-4141-8A78-78E14529AAB0}" srcOrd="0" destOrd="0" parTransId="{81FBAD06-F76C-4BDE-8A8F-E2F28709E545}" sibTransId="{A1BF199C-4FB0-4AE6-AA66-5A2270B6B74F}"/>
    <dgm:cxn modelId="{A7C226C2-E20A-4309-B02E-EFF3C12558C0}" type="presOf" srcId="{31D02317-9BAC-4CBA-B285-D3145D14AB8A}" destId="{EF073C9A-F2CC-40B3-B619-A7A84AFA58E4}" srcOrd="0" destOrd="0" presId="urn:microsoft.com/office/officeart/2005/8/layout/hProcess9"/>
    <dgm:cxn modelId="{E11A66AD-06B9-4408-BAF8-8D154C772BBD}" type="presOf" srcId="{D80F0F82-56A9-4B73-9F79-52258AD2A3B5}" destId="{1F92F001-6471-41C7-9C23-5F5E076F7205}" srcOrd="0" destOrd="0" presId="urn:microsoft.com/office/officeart/2005/8/layout/hProcess9"/>
    <dgm:cxn modelId="{6FC72BA6-8CA0-4967-B894-C901A6CEB72C}" type="presParOf" srcId="{C0611262-9E0A-4D1F-A7C3-41E98BA7F031}" destId="{130B7A98-FB5A-4934-B2E9-AC03894C6334}" srcOrd="0" destOrd="0" presId="urn:microsoft.com/office/officeart/2005/8/layout/hProcess9"/>
    <dgm:cxn modelId="{5F6B3F68-15B7-4700-92B0-8F2DDA7BBC6F}" type="presParOf" srcId="{C0611262-9E0A-4D1F-A7C3-41E98BA7F031}" destId="{1CEADE02-34E4-495A-9BAD-7251CAE05D00}" srcOrd="1" destOrd="0" presId="urn:microsoft.com/office/officeart/2005/8/layout/hProcess9"/>
    <dgm:cxn modelId="{CC18BB24-759E-436F-9F93-043594BD423E}" type="presParOf" srcId="{1CEADE02-34E4-495A-9BAD-7251CAE05D00}" destId="{ED9BF77C-3851-4E94-BD79-D9F5305EC656}" srcOrd="0" destOrd="0" presId="urn:microsoft.com/office/officeart/2005/8/layout/hProcess9"/>
    <dgm:cxn modelId="{7CC7F51B-2758-47E8-B2CD-8E900EF887D7}" type="presParOf" srcId="{1CEADE02-34E4-495A-9BAD-7251CAE05D00}" destId="{3375CFCD-3953-4920-AA46-DC0AEE0EA02E}" srcOrd="1" destOrd="0" presId="urn:microsoft.com/office/officeart/2005/8/layout/hProcess9"/>
    <dgm:cxn modelId="{02DEE8E2-E4D4-4C42-8916-822C4CE959E0}" type="presParOf" srcId="{1CEADE02-34E4-495A-9BAD-7251CAE05D00}" destId="{1F92F001-6471-41C7-9C23-5F5E076F7205}" srcOrd="2" destOrd="0" presId="urn:microsoft.com/office/officeart/2005/8/layout/hProcess9"/>
    <dgm:cxn modelId="{1069C95D-2619-42E1-842A-546CCD56D878}" type="presParOf" srcId="{1CEADE02-34E4-495A-9BAD-7251CAE05D00}" destId="{2EB004AC-4454-4686-816B-0F8E87FD73AB}" srcOrd="3" destOrd="0" presId="urn:microsoft.com/office/officeart/2005/8/layout/hProcess9"/>
    <dgm:cxn modelId="{741B1C83-8F78-4F55-82E9-49927ACECBF6}" type="presParOf" srcId="{1CEADE02-34E4-495A-9BAD-7251CAE05D00}" destId="{EF073C9A-F2CC-40B3-B619-A7A84AFA58E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60E95A-A801-47BB-865C-2F4D9F2644AB}" type="doc">
      <dgm:prSet loTypeId="urn:microsoft.com/office/officeart/2005/8/layout/hProcess9" loCatId="process" qsTypeId="urn:microsoft.com/office/officeart/2005/8/quickstyle/simple5" qsCatId="simple" csTypeId="urn:microsoft.com/office/officeart/2005/8/colors/accent1_2" csCatId="accent1" phldr="1"/>
      <dgm:spPr/>
    </dgm:pt>
    <dgm:pt modelId="{DA26B39E-0105-4141-8A78-78E14529AAB0}">
      <dgm:prSet phldrT="[文本]" custT="1"/>
      <dgm:spPr/>
      <dgm:t>
        <a:bodyPr/>
        <a:lstStyle/>
        <a:p>
          <a:r>
            <a:rPr lang="zh-CN" altLang="en-US" sz="2800" dirty="0" smtClean="0"/>
            <a:t>大誡命</a:t>
          </a:r>
          <a:endParaRPr lang="en-US" altLang="zh-CN" sz="2800" dirty="0" smtClean="0"/>
        </a:p>
        <a:p>
          <a:r>
            <a:rPr lang="en-US" altLang="zh-CN" sz="2400" dirty="0" smtClean="0"/>
            <a:t>【</a:t>
          </a:r>
          <a:r>
            <a:rPr lang="zh-CN" altLang="en-US" sz="2400" dirty="0" smtClean="0"/>
            <a:t>馬太福音 </a:t>
          </a:r>
          <a:r>
            <a:rPr lang="en-US" altLang="zh-CN" sz="2400" dirty="0" smtClean="0"/>
            <a:t>22:37-38】</a:t>
          </a:r>
          <a:endParaRPr lang="zh-CN" altLang="en-US" sz="2400" dirty="0"/>
        </a:p>
      </dgm:t>
    </dgm:pt>
    <dgm:pt modelId="{81FBAD06-F76C-4BDE-8A8F-E2F28709E545}" type="parTrans" cxnId="{898253B0-11E3-44A1-A29E-5A8B5CE41634}">
      <dgm:prSet/>
      <dgm:spPr/>
      <dgm:t>
        <a:bodyPr/>
        <a:lstStyle/>
        <a:p>
          <a:endParaRPr lang="zh-CN" altLang="en-US"/>
        </a:p>
      </dgm:t>
    </dgm:pt>
    <dgm:pt modelId="{A1BF199C-4FB0-4AE6-AA66-5A2270B6B74F}" type="sibTrans" cxnId="{898253B0-11E3-44A1-A29E-5A8B5CE41634}">
      <dgm:prSet/>
      <dgm:spPr/>
      <dgm:t>
        <a:bodyPr/>
        <a:lstStyle/>
        <a:p>
          <a:endParaRPr lang="zh-CN" altLang="en-US"/>
        </a:p>
      </dgm:t>
    </dgm:pt>
    <dgm:pt modelId="{D80F0F82-56A9-4B73-9F79-52258AD2A3B5}">
      <dgm:prSet phldrT="[文本]" custT="1"/>
      <dgm:spPr/>
      <dgm:t>
        <a:bodyPr/>
        <a:lstStyle/>
        <a:p>
          <a:r>
            <a:rPr lang="zh-CN" altLang="en-US" sz="2800" dirty="0" smtClean="0"/>
            <a:t>屬靈領袖</a:t>
          </a:r>
          <a:endParaRPr lang="en-US" altLang="zh-CN" sz="2800" dirty="0" smtClean="0"/>
        </a:p>
        <a:p>
          <a:r>
            <a:rPr lang="en-US" altLang="zh-CN" sz="2000" dirty="0" smtClean="0"/>
            <a:t>【</a:t>
          </a:r>
          <a:r>
            <a:rPr lang="zh-CN" altLang="en-US" sz="2000" dirty="0" smtClean="0"/>
            <a:t>提摩太前書‬</a:t>
          </a:r>
          <a:r>
            <a:rPr lang="en-US" altLang="zh-CN" sz="2000" dirty="0" smtClean="0"/>
            <a:t>3:1-12】</a:t>
          </a:r>
        </a:p>
        <a:p>
          <a:r>
            <a:rPr lang="en-US" altLang="zh-CN" sz="2000" dirty="0" smtClean="0"/>
            <a:t>【</a:t>
          </a:r>
          <a:r>
            <a:rPr lang="zh-CN" altLang="en-US" sz="2000" dirty="0" smtClean="0"/>
            <a:t>提多書</a:t>
          </a:r>
          <a:r>
            <a:rPr lang="en-US" altLang="zh-CN" sz="2000" dirty="0" smtClean="0"/>
            <a:t>1:6-9</a:t>
          </a:r>
          <a:r>
            <a:rPr lang="en-US" altLang="zh-CN" sz="1900" dirty="0" smtClean="0"/>
            <a:t>】</a:t>
          </a:r>
          <a:endParaRPr lang="zh-CN" altLang="en-US" sz="1900" dirty="0"/>
        </a:p>
      </dgm:t>
    </dgm:pt>
    <dgm:pt modelId="{9D7113A6-E9DE-48B3-A253-9EB55F9386F3}" type="parTrans" cxnId="{7EDED7AF-1A1B-41B2-A9D0-2D6117D52582}">
      <dgm:prSet/>
      <dgm:spPr/>
      <dgm:t>
        <a:bodyPr/>
        <a:lstStyle/>
        <a:p>
          <a:endParaRPr lang="zh-CN" altLang="en-US"/>
        </a:p>
      </dgm:t>
    </dgm:pt>
    <dgm:pt modelId="{4CC540F6-4B87-46A3-ADD0-471B4D14DDE6}" type="sibTrans" cxnId="{7EDED7AF-1A1B-41B2-A9D0-2D6117D52582}">
      <dgm:prSet/>
      <dgm:spPr/>
      <dgm:t>
        <a:bodyPr/>
        <a:lstStyle/>
        <a:p>
          <a:endParaRPr lang="zh-CN" altLang="en-US"/>
        </a:p>
      </dgm:t>
    </dgm:pt>
    <dgm:pt modelId="{31D02317-9BAC-4CBA-B285-D3145D14AB8A}">
      <dgm:prSet phldrT="[文本]" custT="1"/>
      <dgm:spPr/>
      <dgm:t>
        <a:bodyPr/>
        <a:lstStyle/>
        <a:p>
          <a:r>
            <a:rPr lang="zh-CN" altLang="en-US" sz="2800" dirty="0" smtClean="0"/>
            <a:t>大使命</a:t>
          </a:r>
          <a:endParaRPr lang="en-US" altLang="zh-CN" sz="2800" dirty="0" smtClean="0"/>
        </a:p>
        <a:p>
          <a:r>
            <a:rPr lang="en-US" altLang="zh-CN" sz="2400" dirty="0" smtClean="0"/>
            <a:t>【</a:t>
          </a:r>
          <a:r>
            <a:rPr lang="zh-CN" altLang="en-US" sz="2400" dirty="0" smtClean="0"/>
            <a:t>馬太福音</a:t>
          </a:r>
          <a:r>
            <a:rPr lang="en-US" altLang="zh-CN" sz="2400" dirty="0" smtClean="0"/>
            <a:t>28:19-20】</a:t>
          </a:r>
          <a:endParaRPr lang="zh-CN" altLang="en-US" sz="2400" dirty="0"/>
        </a:p>
      </dgm:t>
    </dgm:pt>
    <dgm:pt modelId="{828DBA32-5FF9-45E2-9AF8-D56B1FA66B72}" type="parTrans" cxnId="{7B21F3E3-0783-4CD0-8FEA-33AE293007CA}">
      <dgm:prSet/>
      <dgm:spPr/>
      <dgm:t>
        <a:bodyPr/>
        <a:lstStyle/>
        <a:p>
          <a:endParaRPr lang="zh-CN" altLang="en-US"/>
        </a:p>
      </dgm:t>
    </dgm:pt>
    <dgm:pt modelId="{2317753E-8676-46E1-9947-595766B690DB}" type="sibTrans" cxnId="{7B21F3E3-0783-4CD0-8FEA-33AE293007CA}">
      <dgm:prSet/>
      <dgm:spPr/>
      <dgm:t>
        <a:bodyPr/>
        <a:lstStyle/>
        <a:p>
          <a:endParaRPr lang="zh-CN" altLang="en-US"/>
        </a:p>
      </dgm:t>
    </dgm:pt>
    <dgm:pt modelId="{C0611262-9E0A-4D1F-A7C3-41E98BA7F031}" type="pres">
      <dgm:prSet presAssocID="{5060E95A-A801-47BB-865C-2F4D9F2644AB}" presName="CompostProcess" presStyleCnt="0">
        <dgm:presLayoutVars>
          <dgm:dir/>
          <dgm:resizeHandles val="exact"/>
        </dgm:presLayoutVars>
      </dgm:prSet>
      <dgm:spPr/>
    </dgm:pt>
    <dgm:pt modelId="{130B7A98-FB5A-4934-B2E9-AC03894C6334}" type="pres">
      <dgm:prSet presAssocID="{5060E95A-A801-47BB-865C-2F4D9F2644AB}" presName="arrow" presStyleLbl="bgShp" presStyleIdx="0" presStyleCnt="1"/>
      <dgm:spPr/>
    </dgm:pt>
    <dgm:pt modelId="{1CEADE02-34E4-495A-9BAD-7251CAE05D00}" type="pres">
      <dgm:prSet presAssocID="{5060E95A-A801-47BB-865C-2F4D9F2644AB}" presName="linearProcess" presStyleCnt="0"/>
      <dgm:spPr/>
    </dgm:pt>
    <dgm:pt modelId="{ED9BF77C-3851-4E94-BD79-D9F5305EC656}" type="pres">
      <dgm:prSet presAssocID="{DA26B39E-0105-4141-8A78-78E14529AAB0}" presName="textNode" presStyleLbl="node1" presStyleIdx="0" presStyleCnt="3">
        <dgm:presLayoutVars>
          <dgm:bulletEnabled val="1"/>
        </dgm:presLayoutVars>
      </dgm:prSet>
      <dgm:spPr/>
      <dgm:t>
        <a:bodyPr/>
        <a:lstStyle/>
        <a:p>
          <a:endParaRPr lang="zh-CN" altLang="en-US"/>
        </a:p>
      </dgm:t>
    </dgm:pt>
    <dgm:pt modelId="{3375CFCD-3953-4920-AA46-DC0AEE0EA02E}" type="pres">
      <dgm:prSet presAssocID="{A1BF199C-4FB0-4AE6-AA66-5A2270B6B74F}" presName="sibTrans" presStyleCnt="0"/>
      <dgm:spPr/>
    </dgm:pt>
    <dgm:pt modelId="{1F92F001-6471-41C7-9C23-5F5E076F7205}" type="pres">
      <dgm:prSet presAssocID="{D80F0F82-56A9-4B73-9F79-52258AD2A3B5}" presName="textNode" presStyleLbl="node1" presStyleIdx="1" presStyleCnt="3">
        <dgm:presLayoutVars>
          <dgm:bulletEnabled val="1"/>
        </dgm:presLayoutVars>
      </dgm:prSet>
      <dgm:spPr/>
      <dgm:t>
        <a:bodyPr/>
        <a:lstStyle/>
        <a:p>
          <a:endParaRPr lang="zh-CN" altLang="en-US"/>
        </a:p>
      </dgm:t>
    </dgm:pt>
    <dgm:pt modelId="{2EB004AC-4454-4686-816B-0F8E87FD73AB}" type="pres">
      <dgm:prSet presAssocID="{4CC540F6-4B87-46A3-ADD0-471B4D14DDE6}" presName="sibTrans" presStyleCnt="0"/>
      <dgm:spPr/>
    </dgm:pt>
    <dgm:pt modelId="{EF073C9A-F2CC-40B3-B619-A7A84AFA58E4}" type="pres">
      <dgm:prSet presAssocID="{31D02317-9BAC-4CBA-B285-D3145D14AB8A}" presName="textNode" presStyleLbl="node1" presStyleIdx="2" presStyleCnt="3">
        <dgm:presLayoutVars>
          <dgm:bulletEnabled val="1"/>
        </dgm:presLayoutVars>
      </dgm:prSet>
      <dgm:spPr/>
      <dgm:t>
        <a:bodyPr/>
        <a:lstStyle/>
        <a:p>
          <a:endParaRPr lang="zh-CN" altLang="en-US"/>
        </a:p>
      </dgm:t>
    </dgm:pt>
  </dgm:ptLst>
  <dgm:cxnLst>
    <dgm:cxn modelId="{8F47B890-6022-4AA7-B755-8932C63B7354}" type="presOf" srcId="{5060E95A-A801-47BB-865C-2F4D9F2644AB}" destId="{C0611262-9E0A-4D1F-A7C3-41E98BA7F031}" srcOrd="0" destOrd="0" presId="urn:microsoft.com/office/officeart/2005/8/layout/hProcess9"/>
    <dgm:cxn modelId="{305FA78D-4ABA-443C-AB02-15BF532857EC}" type="presOf" srcId="{DA26B39E-0105-4141-8A78-78E14529AAB0}" destId="{ED9BF77C-3851-4E94-BD79-D9F5305EC656}" srcOrd="0" destOrd="0" presId="urn:microsoft.com/office/officeart/2005/8/layout/hProcess9"/>
    <dgm:cxn modelId="{7B21F3E3-0783-4CD0-8FEA-33AE293007CA}" srcId="{5060E95A-A801-47BB-865C-2F4D9F2644AB}" destId="{31D02317-9BAC-4CBA-B285-D3145D14AB8A}" srcOrd="2" destOrd="0" parTransId="{828DBA32-5FF9-45E2-9AF8-D56B1FA66B72}" sibTransId="{2317753E-8676-46E1-9947-595766B690DB}"/>
    <dgm:cxn modelId="{7EDED7AF-1A1B-41B2-A9D0-2D6117D52582}" srcId="{5060E95A-A801-47BB-865C-2F4D9F2644AB}" destId="{D80F0F82-56A9-4B73-9F79-52258AD2A3B5}" srcOrd="1" destOrd="0" parTransId="{9D7113A6-E9DE-48B3-A253-9EB55F9386F3}" sibTransId="{4CC540F6-4B87-46A3-ADD0-471B4D14DDE6}"/>
    <dgm:cxn modelId="{898253B0-11E3-44A1-A29E-5A8B5CE41634}" srcId="{5060E95A-A801-47BB-865C-2F4D9F2644AB}" destId="{DA26B39E-0105-4141-8A78-78E14529AAB0}" srcOrd="0" destOrd="0" parTransId="{81FBAD06-F76C-4BDE-8A8F-E2F28709E545}" sibTransId="{A1BF199C-4FB0-4AE6-AA66-5A2270B6B74F}"/>
    <dgm:cxn modelId="{A7C226C2-E20A-4309-B02E-EFF3C12558C0}" type="presOf" srcId="{31D02317-9BAC-4CBA-B285-D3145D14AB8A}" destId="{EF073C9A-F2CC-40B3-B619-A7A84AFA58E4}" srcOrd="0" destOrd="0" presId="urn:microsoft.com/office/officeart/2005/8/layout/hProcess9"/>
    <dgm:cxn modelId="{E11A66AD-06B9-4408-BAF8-8D154C772BBD}" type="presOf" srcId="{D80F0F82-56A9-4B73-9F79-52258AD2A3B5}" destId="{1F92F001-6471-41C7-9C23-5F5E076F7205}" srcOrd="0" destOrd="0" presId="urn:microsoft.com/office/officeart/2005/8/layout/hProcess9"/>
    <dgm:cxn modelId="{6FC72BA6-8CA0-4967-B894-C901A6CEB72C}" type="presParOf" srcId="{C0611262-9E0A-4D1F-A7C3-41E98BA7F031}" destId="{130B7A98-FB5A-4934-B2E9-AC03894C6334}" srcOrd="0" destOrd="0" presId="urn:microsoft.com/office/officeart/2005/8/layout/hProcess9"/>
    <dgm:cxn modelId="{5F6B3F68-15B7-4700-92B0-8F2DDA7BBC6F}" type="presParOf" srcId="{C0611262-9E0A-4D1F-A7C3-41E98BA7F031}" destId="{1CEADE02-34E4-495A-9BAD-7251CAE05D00}" srcOrd="1" destOrd="0" presId="urn:microsoft.com/office/officeart/2005/8/layout/hProcess9"/>
    <dgm:cxn modelId="{CC18BB24-759E-436F-9F93-043594BD423E}" type="presParOf" srcId="{1CEADE02-34E4-495A-9BAD-7251CAE05D00}" destId="{ED9BF77C-3851-4E94-BD79-D9F5305EC656}" srcOrd="0" destOrd="0" presId="urn:microsoft.com/office/officeart/2005/8/layout/hProcess9"/>
    <dgm:cxn modelId="{7CC7F51B-2758-47E8-B2CD-8E900EF887D7}" type="presParOf" srcId="{1CEADE02-34E4-495A-9BAD-7251CAE05D00}" destId="{3375CFCD-3953-4920-AA46-DC0AEE0EA02E}" srcOrd="1" destOrd="0" presId="urn:microsoft.com/office/officeart/2005/8/layout/hProcess9"/>
    <dgm:cxn modelId="{02DEE8E2-E4D4-4C42-8916-822C4CE959E0}" type="presParOf" srcId="{1CEADE02-34E4-495A-9BAD-7251CAE05D00}" destId="{1F92F001-6471-41C7-9C23-5F5E076F7205}" srcOrd="2" destOrd="0" presId="urn:microsoft.com/office/officeart/2005/8/layout/hProcess9"/>
    <dgm:cxn modelId="{1069C95D-2619-42E1-842A-546CCD56D878}" type="presParOf" srcId="{1CEADE02-34E4-495A-9BAD-7251CAE05D00}" destId="{2EB004AC-4454-4686-816B-0F8E87FD73AB}" srcOrd="3" destOrd="0" presId="urn:microsoft.com/office/officeart/2005/8/layout/hProcess9"/>
    <dgm:cxn modelId="{741B1C83-8F78-4F55-82E9-49927ACECBF6}" type="presParOf" srcId="{1CEADE02-34E4-495A-9BAD-7251CAE05D00}" destId="{EF073C9A-F2CC-40B3-B619-A7A84AFA58E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0332F9-4340-49CD-BF4F-1412E48C39F3}" type="doc">
      <dgm:prSet loTypeId="urn:microsoft.com/office/officeart/2005/8/layout/process2" loCatId="process" qsTypeId="urn:microsoft.com/office/officeart/2005/8/quickstyle/simple3" qsCatId="simple" csTypeId="urn:microsoft.com/office/officeart/2005/8/colors/accent2_2" csCatId="accent2" phldr="1"/>
      <dgm:spPr/>
    </dgm:pt>
    <dgm:pt modelId="{6129B228-5454-4C24-B50E-8E5BD1B47039}">
      <dgm:prSet phldrT="[文本]" custT="1"/>
      <dgm:spPr/>
      <dgm:t>
        <a:bodyPr lIns="36000" tIns="36000" rIns="36000" bIns="36000"/>
        <a:lstStyle/>
        <a:p>
          <a:pPr algn="l"/>
          <a:r>
            <a:rPr lang="zh-CN" altLang="en-US" sz="2400" dirty="0" smtClean="0"/>
            <a:t>所以，你們要去，使萬民作我的門徒，奉父、子、聖靈的名給他們施洗。凡我所吩咐你們的，都教訓他們遵守</a:t>
          </a:r>
          <a:r>
            <a:rPr lang="en-US" altLang="zh-CN" sz="2400" dirty="0" smtClean="0"/>
            <a:t>…</a:t>
          </a:r>
          <a:r>
            <a:rPr lang="zh-CN" altLang="en-US" sz="2400" dirty="0" smtClean="0"/>
            <a:t>。</a:t>
          </a:r>
          <a:r>
            <a:rPr lang="en-US" altLang="zh-CN" sz="2400" dirty="0" smtClean="0"/>
            <a:t>【</a:t>
          </a:r>
          <a:r>
            <a:rPr lang="zh-CN" altLang="en-US" sz="2400" dirty="0" smtClean="0"/>
            <a:t>馬太福音</a:t>
          </a:r>
          <a:r>
            <a:rPr lang="en-US" altLang="zh-CN" sz="2400" dirty="0" smtClean="0"/>
            <a:t>28:18-20】</a:t>
          </a:r>
          <a:endParaRPr lang="zh-CN" altLang="en-US" sz="2400" dirty="0"/>
        </a:p>
      </dgm:t>
    </dgm:pt>
    <dgm:pt modelId="{7CD9EB11-C003-4CFB-A083-87E964B8B289}" type="parTrans" cxnId="{BEC59FF5-128A-45B2-A477-4D6AB3707068}">
      <dgm:prSet/>
      <dgm:spPr/>
      <dgm:t>
        <a:bodyPr/>
        <a:lstStyle/>
        <a:p>
          <a:endParaRPr lang="zh-CN" altLang="en-US"/>
        </a:p>
      </dgm:t>
    </dgm:pt>
    <dgm:pt modelId="{7F9F3C82-E8B4-4032-84D9-626FCFC76C26}" type="sibTrans" cxnId="{BEC59FF5-128A-45B2-A477-4D6AB3707068}">
      <dgm:prSet/>
      <dgm:spPr/>
      <dgm:t>
        <a:bodyPr/>
        <a:lstStyle/>
        <a:p>
          <a:endParaRPr lang="zh-CN" altLang="en-US"/>
        </a:p>
      </dgm:t>
    </dgm:pt>
    <dgm:pt modelId="{730032A9-F11A-4858-9478-3A151354A099}">
      <dgm:prSet phldrT="[文本]" custT="1"/>
      <dgm:spPr/>
      <dgm:t>
        <a:bodyPr/>
        <a:lstStyle/>
        <a:p>
          <a:pPr algn="l"/>
          <a:r>
            <a:rPr lang="zh-CN" altLang="en-US" sz="2400" dirty="0" smtClean="0"/>
            <a:t>你在許多見證人面前聽見我所教訓的，也要交托那忠心能教導別人的人。</a:t>
          </a:r>
          <a:r>
            <a:rPr lang="en-US" altLang="zh-CN" sz="2400" dirty="0" smtClean="0"/>
            <a:t>【</a:t>
          </a:r>
          <a:r>
            <a:rPr lang="zh-CN" altLang="en-US" sz="2400" dirty="0" smtClean="0"/>
            <a:t>提摩太后書 </a:t>
          </a:r>
          <a:r>
            <a:rPr lang="en-US" altLang="zh-CN" sz="2400" dirty="0" smtClean="0"/>
            <a:t>2:2】</a:t>
          </a:r>
          <a:endParaRPr lang="zh-CN" altLang="en-US" sz="2400" dirty="0"/>
        </a:p>
      </dgm:t>
    </dgm:pt>
    <dgm:pt modelId="{152B7CD2-6125-409D-AFA2-4FEBE179A5B4}" type="parTrans" cxnId="{53A99273-9620-438A-98E8-03CF1F3D0321}">
      <dgm:prSet/>
      <dgm:spPr/>
      <dgm:t>
        <a:bodyPr/>
        <a:lstStyle/>
        <a:p>
          <a:endParaRPr lang="zh-CN" altLang="en-US"/>
        </a:p>
      </dgm:t>
    </dgm:pt>
    <dgm:pt modelId="{D732F51C-BCD1-4ED6-A0CA-203C3D1A3E8D}" type="sibTrans" cxnId="{53A99273-9620-438A-98E8-03CF1F3D0321}">
      <dgm:prSet/>
      <dgm:spPr/>
      <dgm:t>
        <a:bodyPr/>
        <a:lstStyle/>
        <a:p>
          <a:endParaRPr lang="zh-CN" altLang="en-US"/>
        </a:p>
      </dgm:t>
    </dgm:pt>
    <dgm:pt modelId="{32A310AD-543B-49BC-A10A-7C8306C81B99}">
      <dgm:prSet phldrT="[文本]" custT="1"/>
      <dgm:spPr/>
      <dgm:t>
        <a:bodyPr/>
        <a:lstStyle/>
        <a:p>
          <a:pPr algn="l"/>
          <a:r>
            <a:rPr lang="zh-CN" altLang="en-US" sz="2400" dirty="0" smtClean="0"/>
            <a:t>我照　神所給我的恩，好像一個聰明的工頭，立好了根基，有別人在上面建造；只是各人要謹慎怎樣在上面建造。</a:t>
          </a:r>
          <a:r>
            <a:rPr lang="en-US" altLang="zh-CN" sz="2400" dirty="0" smtClean="0"/>
            <a:t>【</a:t>
          </a:r>
          <a:r>
            <a:rPr lang="zh-CN" altLang="en-US" sz="2400" dirty="0" smtClean="0"/>
            <a:t>哥林多前書 </a:t>
          </a:r>
          <a:r>
            <a:rPr lang="en-US" altLang="zh-CN" sz="2400" dirty="0" smtClean="0"/>
            <a:t>3:10】</a:t>
          </a:r>
          <a:endParaRPr lang="zh-CN" altLang="en-US" sz="2400" dirty="0"/>
        </a:p>
      </dgm:t>
    </dgm:pt>
    <dgm:pt modelId="{8328822C-DF94-4904-95D4-448C49F54545}" type="parTrans" cxnId="{6883D0EC-A1C9-4DE3-83F8-334A82C87323}">
      <dgm:prSet/>
      <dgm:spPr/>
      <dgm:t>
        <a:bodyPr/>
        <a:lstStyle/>
        <a:p>
          <a:endParaRPr lang="zh-CN" altLang="en-US"/>
        </a:p>
      </dgm:t>
    </dgm:pt>
    <dgm:pt modelId="{71C8460F-1AB0-4DE1-9BF1-6FD5F033942E}" type="sibTrans" cxnId="{6883D0EC-A1C9-4DE3-83F8-334A82C87323}">
      <dgm:prSet/>
      <dgm:spPr/>
      <dgm:t>
        <a:bodyPr/>
        <a:lstStyle/>
        <a:p>
          <a:endParaRPr lang="zh-CN" altLang="en-US"/>
        </a:p>
      </dgm:t>
    </dgm:pt>
    <dgm:pt modelId="{341CF571-F731-47EA-89D7-EBDCD4AA9027}" type="pres">
      <dgm:prSet presAssocID="{B10332F9-4340-49CD-BF4F-1412E48C39F3}" presName="linearFlow" presStyleCnt="0">
        <dgm:presLayoutVars>
          <dgm:resizeHandles val="exact"/>
        </dgm:presLayoutVars>
      </dgm:prSet>
      <dgm:spPr/>
    </dgm:pt>
    <dgm:pt modelId="{E0304B6C-208E-4075-9DFF-2E61C7B0C9CC}" type="pres">
      <dgm:prSet presAssocID="{6129B228-5454-4C24-B50E-8E5BD1B47039}" presName="node" presStyleLbl="node1" presStyleIdx="0" presStyleCnt="3" custScaleX="185769" custScaleY="132051">
        <dgm:presLayoutVars>
          <dgm:bulletEnabled val="1"/>
        </dgm:presLayoutVars>
      </dgm:prSet>
      <dgm:spPr/>
      <dgm:t>
        <a:bodyPr/>
        <a:lstStyle/>
        <a:p>
          <a:endParaRPr lang="zh-CN" altLang="en-US"/>
        </a:p>
      </dgm:t>
    </dgm:pt>
    <dgm:pt modelId="{027BB705-893A-43CD-B811-80AB561D9004}" type="pres">
      <dgm:prSet presAssocID="{7F9F3C82-E8B4-4032-84D9-626FCFC76C26}" presName="sibTrans" presStyleLbl="sibTrans2D1" presStyleIdx="0" presStyleCnt="2" custAng="10800000" custScaleX="106299" custScaleY="295276"/>
      <dgm:spPr/>
      <dgm:t>
        <a:bodyPr/>
        <a:lstStyle/>
        <a:p>
          <a:endParaRPr lang="zh-CN" altLang="en-US"/>
        </a:p>
      </dgm:t>
    </dgm:pt>
    <dgm:pt modelId="{4AEB9C90-A19D-464C-931E-99ED32928205}" type="pres">
      <dgm:prSet presAssocID="{7F9F3C82-E8B4-4032-84D9-626FCFC76C26}" presName="connectorText" presStyleLbl="sibTrans2D1" presStyleIdx="0" presStyleCnt="2"/>
      <dgm:spPr/>
      <dgm:t>
        <a:bodyPr/>
        <a:lstStyle/>
        <a:p>
          <a:endParaRPr lang="zh-CN" altLang="en-US"/>
        </a:p>
      </dgm:t>
    </dgm:pt>
    <dgm:pt modelId="{92A5F147-D98A-49F9-90FF-21D3B13854A6}" type="pres">
      <dgm:prSet presAssocID="{730032A9-F11A-4858-9478-3A151354A099}" presName="node" presStyleLbl="node1" presStyleIdx="1" presStyleCnt="3" custScaleX="185769">
        <dgm:presLayoutVars>
          <dgm:bulletEnabled val="1"/>
        </dgm:presLayoutVars>
      </dgm:prSet>
      <dgm:spPr/>
      <dgm:t>
        <a:bodyPr/>
        <a:lstStyle/>
        <a:p>
          <a:endParaRPr lang="zh-CN" altLang="en-US"/>
        </a:p>
      </dgm:t>
    </dgm:pt>
    <dgm:pt modelId="{05FCF41F-EB74-4CEA-9A35-A09EE7B4A9E9}" type="pres">
      <dgm:prSet presAssocID="{D732F51C-BCD1-4ED6-A0CA-203C3D1A3E8D}" presName="sibTrans" presStyleLbl="sibTrans2D1" presStyleIdx="1" presStyleCnt="2" custAng="10800000" custScaleX="106299" custScaleY="295276"/>
      <dgm:spPr/>
      <dgm:t>
        <a:bodyPr/>
        <a:lstStyle/>
        <a:p>
          <a:endParaRPr lang="zh-CN" altLang="en-US"/>
        </a:p>
      </dgm:t>
    </dgm:pt>
    <dgm:pt modelId="{A9A9E063-401B-407C-B0B5-66373A2CD838}" type="pres">
      <dgm:prSet presAssocID="{D732F51C-BCD1-4ED6-A0CA-203C3D1A3E8D}" presName="connectorText" presStyleLbl="sibTrans2D1" presStyleIdx="1" presStyleCnt="2"/>
      <dgm:spPr/>
      <dgm:t>
        <a:bodyPr/>
        <a:lstStyle/>
        <a:p>
          <a:endParaRPr lang="zh-CN" altLang="en-US"/>
        </a:p>
      </dgm:t>
    </dgm:pt>
    <dgm:pt modelId="{57158555-8FD5-4062-A823-1920226ED090}" type="pres">
      <dgm:prSet presAssocID="{32A310AD-543B-49BC-A10A-7C8306C81B99}" presName="node" presStyleLbl="node1" presStyleIdx="2" presStyleCnt="3" custScaleX="185769">
        <dgm:presLayoutVars>
          <dgm:bulletEnabled val="1"/>
        </dgm:presLayoutVars>
      </dgm:prSet>
      <dgm:spPr/>
      <dgm:t>
        <a:bodyPr/>
        <a:lstStyle/>
        <a:p>
          <a:endParaRPr lang="zh-CN" altLang="en-US"/>
        </a:p>
      </dgm:t>
    </dgm:pt>
  </dgm:ptLst>
  <dgm:cxnLst>
    <dgm:cxn modelId="{53A99273-9620-438A-98E8-03CF1F3D0321}" srcId="{B10332F9-4340-49CD-BF4F-1412E48C39F3}" destId="{730032A9-F11A-4858-9478-3A151354A099}" srcOrd="1" destOrd="0" parTransId="{152B7CD2-6125-409D-AFA2-4FEBE179A5B4}" sibTransId="{D732F51C-BCD1-4ED6-A0CA-203C3D1A3E8D}"/>
    <dgm:cxn modelId="{CDA248F1-2866-4E12-99C5-662A341AE0CE}" type="presOf" srcId="{7F9F3C82-E8B4-4032-84D9-626FCFC76C26}" destId="{027BB705-893A-43CD-B811-80AB561D9004}" srcOrd="0" destOrd="0" presId="urn:microsoft.com/office/officeart/2005/8/layout/process2"/>
    <dgm:cxn modelId="{BEC59FF5-128A-45B2-A477-4D6AB3707068}" srcId="{B10332F9-4340-49CD-BF4F-1412E48C39F3}" destId="{6129B228-5454-4C24-B50E-8E5BD1B47039}" srcOrd="0" destOrd="0" parTransId="{7CD9EB11-C003-4CFB-A083-87E964B8B289}" sibTransId="{7F9F3C82-E8B4-4032-84D9-626FCFC76C26}"/>
    <dgm:cxn modelId="{3EFF8AF2-6A19-4220-8247-007ED9BDFD65}" type="presOf" srcId="{32A310AD-543B-49BC-A10A-7C8306C81B99}" destId="{57158555-8FD5-4062-A823-1920226ED090}" srcOrd="0" destOrd="0" presId="urn:microsoft.com/office/officeart/2005/8/layout/process2"/>
    <dgm:cxn modelId="{3527600B-952B-41A6-8C59-1111FCE44B97}" type="presOf" srcId="{6129B228-5454-4C24-B50E-8E5BD1B47039}" destId="{E0304B6C-208E-4075-9DFF-2E61C7B0C9CC}" srcOrd="0" destOrd="0" presId="urn:microsoft.com/office/officeart/2005/8/layout/process2"/>
    <dgm:cxn modelId="{8269F6BF-8E56-428F-A7D7-E670711FB291}" type="presOf" srcId="{730032A9-F11A-4858-9478-3A151354A099}" destId="{92A5F147-D98A-49F9-90FF-21D3B13854A6}" srcOrd="0" destOrd="0" presId="urn:microsoft.com/office/officeart/2005/8/layout/process2"/>
    <dgm:cxn modelId="{6883D0EC-A1C9-4DE3-83F8-334A82C87323}" srcId="{B10332F9-4340-49CD-BF4F-1412E48C39F3}" destId="{32A310AD-543B-49BC-A10A-7C8306C81B99}" srcOrd="2" destOrd="0" parTransId="{8328822C-DF94-4904-95D4-448C49F54545}" sibTransId="{71C8460F-1AB0-4DE1-9BF1-6FD5F033942E}"/>
    <dgm:cxn modelId="{0CE61643-5BD7-484C-858D-B59561292667}" type="presOf" srcId="{7F9F3C82-E8B4-4032-84D9-626FCFC76C26}" destId="{4AEB9C90-A19D-464C-931E-99ED32928205}" srcOrd="1" destOrd="0" presId="urn:microsoft.com/office/officeart/2005/8/layout/process2"/>
    <dgm:cxn modelId="{1FAACF10-923C-4471-949C-2381908CEAD9}" type="presOf" srcId="{B10332F9-4340-49CD-BF4F-1412E48C39F3}" destId="{341CF571-F731-47EA-89D7-EBDCD4AA9027}" srcOrd="0" destOrd="0" presId="urn:microsoft.com/office/officeart/2005/8/layout/process2"/>
    <dgm:cxn modelId="{8B372232-CD74-4479-BB35-74A4D01B28D1}" type="presOf" srcId="{D732F51C-BCD1-4ED6-A0CA-203C3D1A3E8D}" destId="{05FCF41F-EB74-4CEA-9A35-A09EE7B4A9E9}" srcOrd="0" destOrd="0" presId="urn:microsoft.com/office/officeart/2005/8/layout/process2"/>
    <dgm:cxn modelId="{3A87E3CD-433D-4DED-9FA6-8B5758CDBF7D}" type="presOf" srcId="{D732F51C-BCD1-4ED6-A0CA-203C3D1A3E8D}" destId="{A9A9E063-401B-407C-B0B5-66373A2CD838}" srcOrd="1" destOrd="0" presId="urn:microsoft.com/office/officeart/2005/8/layout/process2"/>
    <dgm:cxn modelId="{F97B0791-94A0-4452-AE51-D24DCD8E6E26}" type="presParOf" srcId="{341CF571-F731-47EA-89D7-EBDCD4AA9027}" destId="{E0304B6C-208E-4075-9DFF-2E61C7B0C9CC}" srcOrd="0" destOrd="0" presId="urn:microsoft.com/office/officeart/2005/8/layout/process2"/>
    <dgm:cxn modelId="{D68470F8-23AD-4D0F-BF5C-B81AFA9CCDCA}" type="presParOf" srcId="{341CF571-F731-47EA-89D7-EBDCD4AA9027}" destId="{027BB705-893A-43CD-B811-80AB561D9004}" srcOrd="1" destOrd="0" presId="urn:microsoft.com/office/officeart/2005/8/layout/process2"/>
    <dgm:cxn modelId="{6AF4721A-F648-49B9-89EB-27EC4BEA0BA5}" type="presParOf" srcId="{027BB705-893A-43CD-B811-80AB561D9004}" destId="{4AEB9C90-A19D-464C-931E-99ED32928205}" srcOrd="0" destOrd="0" presId="urn:microsoft.com/office/officeart/2005/8/layout/process2"/>
    <dgm:cxn modelId="{4DBFD554-C886-4771-B912-77E2F3221AAB}" type="presParOf" srcId="{341CF571-F731-47EA-89D7-EBDCD4AA9027}" destId="{92A5F147-D98A-49F9-90FF-21D3B13854A6}" srcOrd="2" destOrd="0" presId="urn:microsoft.com/office/officeart/2005/8/layout/process2"/>
    <dgm:cxn modelId="{FAEA7B57-B530-4252-8CDC-E2F71ED76321}" type="presParOf" srcId="{341CF571-F731-47EA-89D7-EBDCD4AA9027}" destId="{05FCF41F-EB74-4CEA-9A35-A09EE7B4A9E9}" srcOrd="3" destOrd="0" presId="urn:microsoft.com/office/officeart/2005/8/layout/process2"/>
    <dgm:cxn modelId="{2A6C20ED-183B-4967-8CB8-E01B6CA86C81}" type="presParOf" srcId="{05FCF41F-EB74-4CEA-9A35-A09EE7B4A9E9}" destId="{A9A9E063-401B-407C-B0B5-66373A2CD838}" srcOrd="0" destOrd="0" presId="urn:microsoft.com/office/officeart/2005/8/layout/process2"/>
    <dgm:cxn modelId="{BD7898C0-F989-4E78-B431-9B54AB4FF9A0}" type="presParOf" srcId="{341CF571-F731-47EA-89D7-EBDCD4AA9027}" destId="{57158555-8FD5-4062-A823-1920226ED090}" srcOrd="4"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0F3128-8062-4265-B8BC-16E8E2667594}"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zh-CN" altLang="en-US"/>
        </a:p>
      </dgm:t>
    </dgm:pt>
    <dgm:pt modelId="{C96DEE20-2609-48D6-A797-8E8879EFA132}">
      <dgm:prSet phldrT="[文本]"/>
      <dgm:spPr/>
      <dgm:t>
        <a:bodyPr/>
        <a:lstStyle/>
        <a:p>
          <a:r>
            <a:rPr lang="en-US" altLang="zh-CN" dirty="0" smtClean="0"/>
            <a:t>1988</a:t>
          </a:r>
          <a:r>
            <a:rPr lang="zh-CN" altLang="en-US" dirty="0" smtClean="0"/>
            <a:t>年，作者開始禱告，祈求上帝賜一個全新的務實的查經課程</a:t>
          </a:r>
          <a:endParaRPr lang="zh-CN" altLang="en-US" dirty="0"/>
        </a:p>
      </dgm:t>
    </dgm:pt>
    <dgm:pt modelId="{E8426B51-FAFE-47A1-A9AD-C547A71406A9}" type="parTrans" cxnId="{E867379E-B20A-493E-BC75-E004A992C544}">
      <dgm:prSet/>
      <dgm:spPr/>
      <dgm:t>
        <a:bodyPr/>
        <a:lstStyle/>
        <a:p>
          <a:endParaRPr lang="zh-CN" altLang="en-US"/>
        </a:p>
      </dgm:t>
    </dgm:pt>
    <dgm:pt modelId="{F606AC87-8AEF-4ED2-B303-4BE5E334ACC7}" type="sibTrans" cxnId="{E867379E-B20A-493E-BC75-E004A992C544}">
      <dgm:prSet/>
      <dgm:spPr/>
      <dgm:t>
        <a:bodyPr/>
        <a:lstStyle/>
        <a:p>
          <a:endParaRPr lang="zh-CN" altLang="en-US"/>
        </a:p>
      </dgm:t>
    </dgm:pt>
    <dgm:pt modelId="{F6A5E9A4-4783-4433-84FE-A16F2D3F4255}">
      <dgm:prSet/>
      <dgm:spPr/>
      <dgm:t>
        <a:bodyPr/>
        <a:lstStyle/>
        <a:p>
          <a:r>
            <a:rPr lang="en-US" altLang="zh-CN" dirty="0" smtClean="0"/>
            <a:t>20</a:t>
          </a:r>
          <a:r>
            <a:rPr lang="zh-CN" altLang="en-US" dirty="0" smtClean="0"/>
            <a:t>多年裡 神把男人是勇士的課程資料寫在了作者生命中</a:t>
          </a:r>
          <a:endParaRPr lang="en-US" altLang="zh-CN" dirty="0" smtClean="0"/>
        </a:p>
      </dgm:t>
    </dgm:pt>
    <dgm:pt modelId="{CB7A8EC2-5654-450A-854F-21798DAA044A}" type="parTrans" cxnId="{63D25574-07D2-453F-ABFE-FEE783190E56}">
      <dgm:prSet/>
      <dgm:spPr/>
      <dgm:t>
        <a:bodyPr/>
        <a:lstStyle/>
        <a:p>
          <a:endParaRPr lang="zh-CN" altLang="en-US"/>
        </a:p>
      </dgm:t>
    </dgm:pt>
    <dgm:pt modelId="{FE756380-F205-42C0-9CAB-4CE9C505C1A1}" type="sibTrans" cxnId="{63D25574-07D2-453F-ABFE-FEE783190E56}">
      <dgm:prSet/>
      <dgm:spPr/>
      <dgm:t>
        <a:bodyPr/>
        <a:lstStyle/>
        <a:p>
          <a:endParaRPr lang="zh-CN" altLang="en-US"/>
        </a:p>
      </dgm:t>
    </dgm:pt>
    <dgm:pt modelId="{32958BC8-89C7-4BC2-B351-681D01D0A788}">
      <dgm:prSet/>
      <dgm:spPr/>
      <dgm:t>
        <a:bodyPr/>
        <a:lstStyle/>
        <a:p>
          <a:r>
            <a:rPr lang="en-US" altLang="zh-CN" dirty="0" smtClean="0"/>
            <a:t>2009</a:t>
          </a:r>
          <a:r>
            <a:rPr lang="zh-CN" altLang="en-US" dirty="0" smtClean="0"/>
            <a:t>年開始先後在美國</a:t>
          </a:r>
          <a:r>
            <a:rPr lang="en-US" altLang="zh-CN" dirty="0" smtClean="0"/>
            <a:t>20</a:t>
          </a:r>
          <a:r>
            <a:rPr lang="zh-CN" altLang="en-US" dirty="0" smtClean="0"/>
            <a:t>多個州</a:t>
          </a:r>
          <a:r>
            <a:rPr lang="en-US" altLang="zh-CN" dirty="0" smtClean="0"/>
            <a:t>500</a:t>
          </a:r>
          <a:r>
            <a:rPr lang="zh-CN" altLang="en-US" dirty="0" smtClean="0"/>
            <a:t>多男人中試用</a:t>
          </a:r>
          <a:endParaRPr lang="en-US" altLang="zh-CN" dirty="0" smtClean="0"/>
        </a:p>
      </dgm:t>
    </dgm:pt>
    <dgm:pt modelId="{5FBF9D77-1E68-48CB-A4AE-E5AE493BF64D}" type="parTrans" cxnId="{EEEFFB25-26BE-4353-97A5-715C4484A669}">
      <dgm:prSet/>
      <dgm:spPr/>
      <dgm:t>
        <a:bodyPr/>
        <a:lstStyle/>
        <a:p>
          <a:endParaRPr lang="zh-CN" altLang="en-US"/>
        </a:p>
      </dgm:t>
    </dgm:pt>
    <dgm:pt modelId="{675A54AA-A5EF-4BF7-8296-B02C06BD669E}" type="sibTrans" cxnId="{EEEFFB25-26BE-4353-97A5-715C4484A669}">
      <dgm:prSet/>
      <dgm:spPr/>
      <dgm:t>
        <a:bodyPr/>
        <a:lstStyle/>
        <a:p>
          <a:endParaRPr lang="zh-CN" altLang="en-US"/>
        </a:p>
      </dgm:t>
    </dgm:pt>
    <dgm:pt modelId="{58851A54-4539-409F-A10D-335D72DB89BB}">
      <dgm:prSet/>
      <dgm:spPr/>
      <dgm:t>
        <a:bodyPr/>
        <a:lstStyle/>
        <a:p>
          <a:r>
            <a:rPr lang="en-US" altLang="zh-CN" dirty="0" smtClean="0"/>
            <a:t>2011</a:t>
          </a:r>
          <a:r>
            <a:rPr lang="zh-CN" altLang="en-US" dirty="0" smtClean="0"/>
            <a:t>年正式發佈</a:t>
          </a:r>
          <a:endParaRPr lang="en-US" altLang="zh-CN" dirty="0" smtClean="0"/>
        </a:p>
      </dgm:t>
    </dgm:pt>
    <dgm:pt modelId="{58966B4E-4191-4506-A2C0-172CF6EC85EC}" type="parTrans" cxnId="{3CEBE7FB-D1C3-4C7B-BEEB-8938E06CF01A}">
      <dgm:prSet/>
      <dgm:spPr/>
      <dgm:t>
        <a:bodyPr/>
        <a:lstStyle/>
        <a:p>
          <a:endParaRPr lang="zh-CN" altLang="en-US"/>
        </a:p>
      </dgm:t>
    </dgm:pt>
    <dgm:pt modelId="{93A18A72-9430-4D9C-B881-84D73C66D99F}" type="sibTrans" cxnId="{3CEBE7FB-D1C3-4C7B-BEEB-8938E06CF01A}">
      <dgm:prSet/>
      <dgm:spPr/>
      <dgm:t>
        <a:bodyPr/>
        <a:lstStyle/>
        <a:p>
          <a:endParaRPr lang="zh-CN" altLang="en-US"/>
        </a:p>
      </dgm:t>
    </dgm:pt>
    <dgm:pt modelId="{B39D1D0F-A148-42CC-84AE-3384E1BBECED}">
      <dgm:prSet/>
      <dgm:spPr/>
      <dgm:t>
        <a:bodyPr/>
        <a:lstStyle/>
        <a:p>
          <a:r>
            <a:rPr lang="en-US" altLang="zh-CN" dirty="0" smtClean="0"/>
            <a:t>2017</a:t>
          </a:r>
          <a:r>
            <a:rPr lang="zh-CN" altLang="en-US" dirty="0" smtClean="0"/>
            <a:t>年加入環球廣播電臺</a:t>
          </a:r>
          <a:r>
            <a:rPr lang="en-US" altLang="zh-CN" dirty="0" smtClean="0"/>
            <a:t>TWR</a:t>
          </a:r>
          <a:r>
            <a:rPr lang="zh-CN" altLang="en-US" dirty="0" smtClean="0"/>
            <a:t>在世界範圍內大力推廣</a:t>
          </a:r>
          <a:endParaRPr lang="en-US" altLang="zh-CN" dirty="0" smtClean="0"/>
        </a:p>
      </dgm:t>
    </dgm:pt>
    <dgm:pt modelId="{ABD88407-24EA-4C72-B7B3-B990DB7DCB96}" type="parTrans" cxnId="{17D10A3F-FAC1-4CDB-9F42-7A6DBFC0C9F5}">
      <dgm:prSet/>
      <dgm:spPr/>
      <dgm:t>
        <a:bodyPr/>
        <a:lstStyle/>
        <a:p>
          <a:endParaRPr lang="zh-CN" altLang="en-US"/>
        </a:p>
      </dgm:t>
    </dgm:pt>
    <dgm:pt modelId="{49962D64-7A7A-42FD-9C61-26FAD74A360E}" type="sibTrans" cxnId="{17D10A3F-FAC1-4CDB-9F42-7A6DBFC0C9F5}">
      <dgm:prSet/>
      <dgm:spPr/>
      <dgm:t>
        <a:bodyPr/>
        <a:lstStyle/>
        <a:p>
          <a:endParaRPr lang="zh-CN" altLang="en-US"/>
        </a:p>
      </dgm:t>
    </dgm:pt>
    <dgm:pt modelId="{CC52B374-3720-492A-B0A6-D78D1D729E60}">
      <dgm:prSet/>
      <dgm:spPr/>
      <dgm:t>
        <a:bodyPr/>
        <a:lstStyle/>
        <a:p>
          <a:r>
            <a:rPr lang="en-US" altLang="zh-CN" dirty="0" smtClean="0"/>
            <a:t>2019</a:t>
          </a:r>
          <a:r>
            <a:rPr lang="zh-CN" altLang="en-US" dirty="0" smtClean="0"/>
            <a:t>年中文版本開始在大陸，臺</a:t>
          </a:r>
          <a:r>
            <a:rPr lang="zh-CN" altLang="en-US" dirty="0" smtClean="0"/>
            <a:t>灣及美</a:t>
          </a:r>
          <a:r>
            <a:rPr lang="zh-CN" altLang="en-US" dirty="0" smtClean="0"/>
            <a:t>國華人中推廣。</a:t>
          </a:r>
          <a:endParaRPr lang="en-US" altLang="zh-CN" dirty="0" smtClean="0"/>
        </a:p>
      </dgm:t>
    </dgm:pt>
    <dgm:pt modelId="{379296CA-AFB5-402E-A4EE-93CD0CB2A5E5}" type="parTrans" cxnId="{66247B29-D1E2-49E9-9E5E-3A2391737D82}">
      <dgm:prSet/>
      <dgm:spPr/>
      <dgm:t>
        <a:bodyPr/>
        <a:lstStyle/>
        <a:p>
          <a:endParaRPr lang="zh-CN" altLang="en-US"/>
        </a:p>
      </dgm:t>
    </dgm:pt>
    <dgm:pt modelId="{75551CB9-2C68-4D1A-A746-6D6D8FB0BDB5}" type="sibTrans" cxnId="{66247B29-D1E2-49E9-9E5E-3A2391737D82}">
      <dgm:prSet/>
      <dgm:spPr/>
      <dgm:t>
        <a:bodyPr/>
        <a:lstStyle/>
        <a:p>
          <a:endParaRPr lang="zh-CN" altLang="en-US"/>
        </a:p>
      </dgm:t>
    </dgm:pt>
    <dgm:pt modelId="{4FB72533-8B97-4CB5-97AC-BD912F84C889}" type="pres">
      <dgm:prSet presAssocID="{C80F3128-8062-4265-B8BC-16E8E2667594}" presName="Name0" presStyleCnt="0">
        <dgm:presLayoutVars>
          <dgm:chMax val="7"/>
          <dgm:chPref val="7"/>
          <dgm:dir/>
        </dgm:presLayoutVars>
      </dgm:prSet>
      <dgm:spPr/>
      <dgm:t>
        <a:bodyPr/>
        <a:lstStyle/>
        <a:p>
          <a:endParaRPr lang="zh-CN" altLang="en-US"/>
        </a:p>
      </dgm:t>
    </dgm:pt>
    <dgm:pt modelId="{9EF25CA7-AEC6-4998-8B90-ACB8A09CF914}" type="pres">
      <dgm:prSet presAssocID="{C80F3128-8062-4265-B8BC-16E8E2667594}" presName="Name1" presStyleCnt="0"/>
      <dgm:spPr/>
      <dgm:t>
        <a:bodyPr/>
        <a:lstStyle/>
        <a:p>
          <a:endParaRPr lang="zh-CN" altLang="en-US"/>
        </a:p>
      </dgm:t>
    </dgm:pt>
    <dgm:pt modelId="{461977AD-7D6A-4139-A978-9203B77534A3}" type="pres">
      <dgm:prSet presAssocID="{C80F3128-8062-4265-B8BC-16E8E2667594}" presName="cycle" presStyleCnt="0"/>
      <dgm:spPr/>
      <dgm:t>
        <a:bodyPr/>
        <a:lstStyle/>
        <a:p>
          <a:endParaRPr lang="zh-CN" altLang="en-US"/>
        </a:p>
      </dgm:t>
    </dgm:pt>
    <dgm:pt modelId="{4CF77925-771A-488F-9EED-7E33D5DE190C}" type="pres">
      <dgm:prSet presAssocID="{C80F3128-8062-4265-B8BC-16E8E2667594}" presName="srcNode" presStyleLbl="node1" presStyleIdx="0" presStyleCnt="6"/>
      <dgm:spPr/>
      <dgm:t>
        <a:bodyPr/>
        <a:lstStyle/>
        <a:p>
          <a:endParaRPr lang="zh-CN" altLang="en-US"/>
        </a:p>
      </dgm:t>
    </dgm:pt>
    <dgm:pt modelId="{AF31FC07-62E8-400B-9B93-24EC476063F0}" type="pres">
      <dgm:prSet presAssocID="{C80F3128-8062-4265-B8BC-16E8E2667594}" presName="conn" presStyleLbl="parChTrans1D2" presStyleIdx="0" presStyleCnt="1"/>
      <dgm:spPr/>
      <dgm:t>
        <a:bodyPr/>
        <a:lstStyle/>
        <a:p>
          <a:endParaRPr lang="zh-CN" altLang="en-US"/>
        </a:p>
      </dgm:t>
    </dgm:pt>
    <dgm:pt modelId="{0876885B-22F6-4825-8152-14AED8E6D42F}" type="pres">
      <dgm:prSet presAssocID="{C80F3128-8062-4265-B8BC-16E8E2667594}" presName="extraNode" presStyleLbl="node1" presStyleIdx="0" presStyleCnt="6"/>
      <dgm:spPr/>
      <dgm:t>
        <a:bodyPr/>
        <a:lstStyle/>
        <a:p>
          <a:endParaRPr lang="zh-CN" altLang="en-US"/>
        </a:p>
      </dgm:t>
    </dgm:pt>
    <dgm:pt modelId="{C5FE118E-8268-4C46-8956-3E35FFA5C3D4}" type="pres">
      <dgm:prSet presAssocID="{C80F3128-8062-4265-B8BC-16E8E2667594}" presName="dstNode" presStyleLbl="node1" presStyleIdx="0" presStyleCnt="6"/>
      <dgm:spPr/>
      <dgm:t>
        <a:bodyPr/>
        <a:lstStyle/>
        <a:p>
          <a:endParaRPr lang="zh-CN" altLang="en-US"/>
        </a:p>
      </dgm:t>
    </dgm:pt>
    <dgm:pt modelId="{05157152-FC6E-47E4-8194-3C7CDF465434}" type="pres">
      <dgm:prSet presAssocID="{C96DEE20-2609-48D6-A797-8E8879EFA132}" presName="text_1" presStyleLbl="node1" presStyleIdx="0" presStyleCnt="6">
        <dgm:presLayoutVars>
          <dgm:bulletEnabled val="1"/>
        </dgm:presLayoutVars>
      </dgm:prSet>
      <dgm:spPr/>
      <dgm:t>
        <a:bodyPr/>
        <a:lstStyle/>
        <a:p>
          <a:endParaRPr lang="zh-CN" altLang="en-US"/>
        </a:p>
      </dgm:t>
    </dgm:pt>
    <dgm:pt modelId="{559F328A-2E78-4667-BECF-8E5740A3FA86}" type="pres">
      <dgm:prSet presAssocID="{C96DEE20-2609-48D6-A797-8E8879EFA132}" presName="accent_1" presStyleCnt="0"/>
      <dgm:spPr/>
      <dgm:t>
        <a:bodyPr/>
        <a:lstStyle/>
        <a:p>
          <a:endParaRPr lang="zh-CN" altLang="en-US"/>
        </a:p>
      </dgm:t>
    </dgm:pt>
    <dgm:pt modelId="{0D9C4BD1-643F-4B12-A4AB-D8BD26ADE02D}" type="pres">
      <dgm:prSet presAssocID="{C96DEE20-2609-48D6-A797-8E8879EFA132}" presName="accentRepeatNode" presStyleLbl="solidFgAcc1" presStyleIdx="0" presStyleCnt="6"/>
      <dgm:spPr/>
      <dgm:t>
        <a:bodyPr/>
        <a:lstStyle/>
        <a:p>
          <a:endParaRPr lang="zh-CN" altLang="en-US"/>
        </a:p>
      </dgm:t>
    </dgm:pt>
    <dgm:pt modelId="{4A121F14-BE92-49AA-A4E3-0AAF97953604}" type="pres">
      <dgm:prSet presAssocID="{F6A5E9A4-4783-4433-84FE-A16F2D3F4255}" presName="text_2" presStyleLbl="node1" presStyleIdx="1" presStyleCnt="6">
        <dgm:presLayoutVars>
          <dgm:bulletEnabled val="1"/>
        </dgm:presLayoutVars>
      </dgm:prSet>
      <dgm:spPr/>
      <dgm:t>
        <a:bodyPr/>
        <a:lstStyle/>
        <a:p>
          <a:endParaRPr lang="zh-CN" altLang="en-US"/>
        </a:p>
      </dgm:t>
    </dgm:pt>
    <dgm:pt modelId="{D7814B51-5044-413A-B78D-026BE13474C7}" type="pres">
      <dgm:prSet presAssocID="{F6A5E9A4-4783-4433-84FE-A16F2D3F4255}" presName="accent_2" presStyleCnt="0"/>
      <dgm:spPr/>
      <dgm:t>
        <a:bodyPr/>
        <a:lstStyle/>
        <a:p>
          <a:endParaRPr lang="zh-CN" altLang="en-US"/>
        </a:p>
      </dgm:t>
    </dgm:pt>
    <dgm:pt modelId="{C02FA63C-6B8D-4A76-9BFA-B250C34052DE}" type="pres">
      <dgm:prSet presAssocID="{F6A5E9A4-4783-4433-84FE-A16F2D3F4255}" presName="accentRepeatNode" presStyleLbl="solidFgAcc1" presStyleIdx="1" presStyleCnt="6"/>
      <dgm:spPr/>
      <dgm:t>
        <a:bodyPr/>
        <a:lstStyle/>
        <a:p>
          <a:endParaRPr lang="zh-CN" altLang="en-US"/>
        </a:p>
      </dgm:t>
    </dgm:pt>
    <dgm:pt modelId="{DB628BD4-7E03-4872-A2B1-B27761E31D36}" type="pres">
      <dgm:prSet presAssocID="{32958BC8-89C7-4BC2-B351-681D01D0A788}" presName="text_3" presStyleLbl="node1" presStyleIdx="2" presStyleCnt="6">
        <dgm:presLayoutVars>
          <dgm:bulletEnabled val="1"/>
        </dgm:presLayoutVars>
      </dgm:prSet>
      <dgm:spPr/>
      <dgm:t>
        <a:bodyPr/>
        <a:lstStyle/>
        <a:p>
          <a:endParaRPr lang="zh-CN" altLang="en-US"/>
        </a:p>
      </dgm:t>
    </dgm:pt>
    <dgm:pt modelId="{ECD27506-A345-4632-B7FE-BA062DF5A014}" type="pres">
      <dgm:prSet presAssocID="{32958BC8-89C7-4BC2-B351-681D01D0A788}" presName="accent_3" presStyleCnt="0"/>
      <dgm:spPr/>
      <dgm:t>
        <a:bodyPr/>
        <a:lstStyle/>
        <a:p>
          <a:endParaRPr lang="zh-CN" altLang="en-US"/>
        </a:p>
      </dgm:t>
    </dgm:pt>
    <dgm:pt modelId="{90D0DF3D-561C-4159-B04F-633145D6E415}" type="pres">
      <dgm:prSet presAssocID="{32958BC8-89C7-4BC2-B351-681D01D0A788}" presName="accentRepeatNode" presStyleLbl="solidFgAcc1" presStyleIdx="2" presStyleCnt="6"/>
      <dgm:spPr/>
      <dgm:t>
        <a:bodyPr/>
        <a:lstStyle/>
        <a:p>
          <a:endParaRPr lang="zh-CN" altLang="en-US"/>
        </a:p>
      </dgm:t>
    </dgm:pt>
    <dgm:pt modelId="{BE7E628B-50AB-4383-A18B-2B1D8B6420D2}" type="pres">
      <dgm:prSet presAssocID="{58851A54-4539-409F-A10D-335D72DB89BB}" presName="text_4" presStyleLbl="node1" presStyleIdx="3" presStyleCnt="6">
        <dgm:presLayoutVars>
          <dgm:bulletEnabled val="1"/>
        </dgm:presLayoutVars>
      </dgm:prSet>
      <dgm:spPr/>
      <dgm:t>
        <a:bodyPr/>
        <a:lstStyle/>
        <a:p>
          <a:endParaRPr lang="zh-CN" altLang="en-US"/>
        </a:p>
      </dgm:t>
    </dgm:pt>
    <dgm:pt modelId="{7F203B44-A7DE-4619-86DF-CBABEAF4F99A}" type="pres">
      <dgm:prSet presAssocID="{58851A54-4539-409F-A10D-335D72DB89BB}" presName="accent_4" presStyleCnt="0"/>
      <dgm:spPr/>
      <dgm:t>
        <a:bodyPr/>
        <a:lstStyle/>
        <a:p>
          <a:endParaRPr lang="zh-CN" altLang="en-US"/>
        </a:p>
      </dgm:t>
    </dgm:pt>
    <dgm:pt modelId="{38E0ED1D-2AE7-45F5-9426-60FFEA48AAB4}" type="pres">
      <dgm:prSet presAssocID="{58851A54-4539-409F-A10D-335D72DB89BB}" presName="accentRepeatNode" presStyleLbl="solidFgAcc1" presStyleIdx="3" presStyleCnt="6"/>
      <dgm:spPr/>
      <dgm:t>
        <a:bodyPr/>
        <a:lstStyle/>
        <a:p>
          <a:endParaRPr lang="zh-CN" altLang="en-US"/>
        </a:p>
      </dgm:t>
    </dgm:pt>
    <dgm:pt modelId="{B31D9690-4FD8-4EEB-B233-19EB38C328CE}" type="pres">
      <dgm:prSet presAssocID="{B39D1D0F-A148-42CC-84AE-3384E1BBECED}" presName="text_5" presStyleLbl="node1" presStyleIdx="4" presStyleCnt="6">
        <dgm:presLayoutVars>
          <dgm:bulletEnabled val="1"/>
        </dgm:presLayoutVars>
      </dgm:prSet>
      <dgm:spPr/>
      <dgm:t>
        <a:bodyPr/>
        <a:lstStyle/>
        <a:p>
          <a:endParaRPr lang="zh-CN" altLang="en-US"/>
        </a:p>
      </dgm:t>
    </dgm:pt>
    <dgm:pt modelId="{C1C2362B-E244-4815-B0A3-2B3806FADF6A}" type="pres">
      <dgm:prSet presAssocID="{B39D1D0F-A148-42CC-84AE-3384E1BBECED}" presName="accent_5" presStyleCnt="0"/>
      <dgm:spPr/>
      <dgm:t>
        <a:bodyPr/>
        <a:lstStyle/>
        <a:p>
          <a:endParaRPr lang="zh-CN" altLang="en-US"/>
        </a:p>
      </dgm:t>
    </dgm:pt>
    <dgm:pt modelId="{0920DC17-31D6-41A7-BD02-B98319729F7F}" type="pres">
      <dgm:prSet presAssocID="{B39D1D0F-A148-42CC-84AE-3384E1BBECED}" presName="accentRepeatNode" presStyleLbl="solidFgAcc1" presStyleIdx="4" presStyleCnt="6"/>
      <dgm:spPr/>
      <dgm:t>
        <a:bodyPr/>
        <a:lstStyle/>
        <a:p>
          <a:endParaRPr lang="zh-CN" altLang="en-US"/>
        </a:p>
      </dgm:t>
    </dgm:pt>
    <dgm:pt modelId="{DD5A9BEF-F079-4C8E-B8EF-437ED833DA44}" type="pres">
      <dgm:prSet presAssocID="{CC52B374-3720-492A-B0A6-D78D1D729E60}" presName="text_6" presStyleLbl="node1" presStyleIdx="5" presStyleCnt="6">
        <dgm:presLayoutVars>
          <dgm:bulletEnabled val="1"/>
        </dgm:presLayoutVars>
      </dgm:prSet>
      <dgm:spPr/>
      <dgm:t>
        <a:bodyPr/>
        <a:lstStyle/>
        <a:p>
          <a:endParaRPr lang="zh-CN" altLang="en-US"/>
        </a:p>
      </dgm:t>
    </dgm:pt>
    <dgm:pt modelId="{75323A04-1215-4901-9B85-6C6FE0F569B8}" type="pres">
      <dgm:prSet presAssocID="{CC52B374-3720-492A-B0A6-D78D1D729E60}" presName="accent_6" presStyleCnt="0"/>
      <dgm:spPr/>
      <dgm:t>
        <a:bodyPr/>
        <a:lstStyle/>
        <a:p>
          <a:endParaRPr lang="zh-CN" altLang="en-US"/>
        </a:p>
      </dgm:t>
    </dgm:pt>
    <dgm:pt modelId="{C704AAF8-F7B3-46A1-9AD0-FEE71F2ABD75}" type="pres">
      <dgm:prSet presAssocID="{CC52B374-3720-492A-B0A6-D78D1D729E60}" presName="accentRepeatNode" presStyleLbl="solidFgAcc1" presStyleIdx="5" presStyleCnt="6"/>
      <dgm:spPr/>
      <dgm:t>
        <a:bodyPr/>
        <a:lstStyle/>
        <a:p>
          <a:endParaRPr lang="zh-CN" altLang="en-US"/>
        </a:p>
      </dgm:t>
    </dgm:pt>
  </dgm:ptLst>
  <dgm:cxnLst>
    <dgm:cxn modelId="{8833E78F-4E0D-47B0-90EB-26D9D1E082A3}" type="presOf" srcId="{B39D1D0F-A148-42CC-84AE-3384E1BBECED}" destId="{B31D9690-4FD8-4EEB-B233-19EB38C328CE}" srcOrd="0" destOrd="0" presId="urn:microsoft.com/office/officeart/2008/layout/VerticalCurvedList"/>
    <dgm:cxn modelId="{42A11236-C4E5-459D-A917-741E91A4D2C5}" type="presOf" srcId="{58851A54-4539-409F-A10D-335D72DB89BB}" destId="{BE7E628B-50AB-4383-A18B-2B1D8B6420D2}" srcOrd="0" destOrd="0" presId="urn:microsoft.com/office/officeart/2008/layout/VerticalCurvedList"/>
    <dgm:cxn modelId="{EEEFFB25-26BE-4353-97A5-715C4484A669}" srcId="{C80F3128-8062-4265-B8BC-16E8E2667594}" destId="{32958BC8-89C7-4BC2-B351-681D01D0A788}" srcOrd="2" destOrd="0" parTransId="{5FBF9D77-1E68-48CB-A4AE-E5AE493BF64D}" sibTransId="{675A54AA-A5EF-4BF7-8296-B02C06BD669E}"/>
    <dgm:cxn modelId="{17D10A3F-FAC1-4CDB-9F42-7A6DBFC0C9F5}" srcId="{C80F3128-8062-4265-B8BC-16E8E2667594}" destId="{B39D1D0F-A148-42CC-84AE-3384E1BBECED}" srcOrd="4" destOrd="0" parTransId="{ABD88407-24EA-4C72-B7B3-B990DB7DCB96}" sibTransId="{49962D64-7A7A-42FD-9C61-26FAD74A360E}"/>
    <dgm:cxn modelId="{60126D14-4B19-4A5D-B30F-B147461CECE1}" type="presOf" srcId="{CC52B374-3720-492A-B0A6-D78D1D729E60}" destId="{DD5A9BEF-F079-4C8E-B8EF-437ED833DA44}" srcOrd="0" destOrd="0" presId="urn:microsoft.com/office/officeart/2008/layout/VerticalCurvedList"/>
    <dgm:cxn modelId="{3743033B-D6AC-4587-A1D9-253734B98D14}" type="presOf" srcId="{F606AC87-8AEF-4ED2-B303-4BE5E334ACC7}" destId="{AF31FC07-62E8-400B-9B93-24EC476063F0}" srcOrd="0" destOrd="0" presId="urn:microsoft.com/office/officeart/2008/layout/VerticalCurvedList"/>
    <dgm:cxn modelId="{81CDE353-A987-478E-97B7-44623F349F89}" type="presOf" srcId="{F6A5E9A4-4783-4433-84FE-A16F2D3F4255}" destId="{4A121F14-BE92-49AA-A4E3-0AAF97953604}" srcOrd="0" destOrd="0" presId="urn:microsoft.com/office/officeart/2008/layout/VerticalCurvedList"/>
    <dgm:cxn modelId="{3027200E-AC17-4DAB-8155-7FC26ADEB2E3}" type="presOf" srcId="{C80F3128-8062-4265-B8BC-16E8E2667594}" destId="{4FB72533-8B97-4CB5-97AC-BD912F84C889}" srcOrd="0" destOrd="0" presId="urn:microsoft.com/office/officeart/2008/layout/VerticalCurvedList"/>
    <dgm:cxn modelId="{E867379E-B20A-493E-BC75-E004A992C544}" srcId="{C80F3128-8062-4265-B8BC-16E8E2667594}" destId="{C96DEE20-2609-48D6-A797-8E8879EFA132}" srcOrd="0" destOrd="0" parTransId="{E8426B51-FAFE-47A1-A9AD-C547A71406A9}" sibTransId="{F606AC87-8AEF-4ED2-B303-4BE5E334ACC7}"/>
    <dgm:cxn modelId="{66247B29-D1E2-49E9-9E5E-3A2391737D82}" srcId="{C80F3128-8062-4265-B8BC-16E8E2667594}" destId="{CC52B374-3720-492A-B0A6-D78D1D729E60}" srcOrd="5" destOrd="0" parTransId="{379296CA-AFB5-402E-A4EE-93CD0CB2A5E5}" sibTransId="{75551CB9-2C68-4D1A-A746-6D6D8FB0BDB5}"/>
    <dgm:cxn modelId="{9A37E650-28F0-4389-836E-42F1D7B2F6BE}" type="presOf" srcId="{32958BC8-89C7-4BC2-B351-681D01D0A788}" destId="{DB628BD4-7E03-4872-A2B1-B27761E31D36}" srcOrd="0" destOrd="0" presId="urn:microsoft.com/office/officeart/2008/layout/VerticalCurvedList"/>
    <dgm:cxn modelId="{A3D3BFBB-F3DE-457D-993D-634641B0E122}" type="presOf" srcId="{C96DEE20-2609-48D6-A797-8E8879EFA132}" destId="{05157152-FC6E-47E4-8194-3C7CDF465434}" srcOrd="0" destOrd="0" presId="urn:microsoft.com/office/officeart/2008/layout/VerticalCurvedList"/>
    <dgm:cxn modelId="{3CEBE7FB-D1C3-4C7B-BEEB-8938E06CF01A}" srcId="{C80F3128-8062-4265-B8BC-16E8E2667594}" destId="{58851A54-4539-409F-A10D-335D72DB89BB}" srcOrd="3" destOrd="0" parTransId="{58966B4E-4191-4506-A2C0-172CF6EC85EC}" sibTransId="{93A18A72-9430-4D9C-B881-84D73C66D99F}"/>
    <dgm:cxn modelId="{63D25574-07D2-453F-ABFE-FEE783190E56}" srcId="{C80F3128-8062-4265-B8BC-16E8E2667594}" destId="{F6A5E9A4-4783-4433-84FE-A16F2D3F4255}" srcOrd="1" destOrd="0" parTransId="{CB7A8EC2-5654-450A-854F-21798DAA044A}" sibTransId="{FE756380-F205-42C0-9CAB-4CE9C505C1A1}"/>
    <dgm:cxn modelId="{DAF5E638-C68F-45BA-8AF8-4BA38E410286}" type="presParOf" srcId="{4FB72533-8B97-4CB5-97AC-BD912F84C889}" destId="{9EF25CA7-AEC6-4998-8B90-ACB8A09CF914}" srcOrd="0" destOrd="0" presId="urn:microsoft.com/office/officeart/2008/layout/VerticalCurvedList"/>
    <dgm:cxn modelId="{7A418D42-2ADE-45C1-9177-414928BA86A4}" type="presParOf" srcId="{9EF25CA7-AEC6-4998-8B90-ACB8A09CF914}" destId="{461977AD-7D6A-4139-A978-9203B77534A3}" srcOrd="0" destOrd="0" presId="urn:microsoft.com/office/officeart/2008/layout/VerticalCurvedList"/>
    <dgm:cxn modelId="{914F4A3C-DE3A-47A4-95E4-146468D1FDC3}" type="presParOf" srcId="{461977AD-7D6A-4139-A978-9203B77534A3}" destId="{4CF77925-771A-488F-9EED-7E33D5DE190C}" srcOrd="0" destOrd="0" presId="urn:microsoft.com/office/officeart/2008/layout/VerticalCurvedList"/>
    <dgm:cxn modelId="{F535498B-1A19-47D0-9096-F340E1AF9D01}" type="presParOf" srcId="{461977AD-7D6A-4139-A978-9203B77534A3}" destId="{AF31FC07-62E8-400B-9B93-24EC476063F0}" srcOrd="1" destOrd="0" presId="urn:microsoft.com/office/officeart/2008/layout/VerticalCurvedList"/>
    <dgm:cxn modelId="{9A537FEF-2261-4114-8AB1-DB387B31576D}" type="presParOf" srcId="{461977AD-7D6A-4139-A978-9203B77534A3}" destId="{0876885B-22F6-4825-8152-14AED8E6D42F}" srcOrd="2" destOrd="0" presId="urn:microsoft.com/office/officeart/2008/layout/VerticalCurvedList"/>
    <dgm:cxn modelId="{FA2DDDCA-CC6E-44FF-A5AD-9217BDF6C19B}" type="presParOf" srcId="{461977AD-7D6A-4139-A978-9203B77534A3}" destId="{C5FE118E-8268-4C46-8956-3E35FFA5C3D4}" srcOrd="3" destOrd="0" presId="urn:microsoft.com/office/officeart/2008/layout/VerticalCurvedList"/>
    <dgm:cxn modelId="{7CADE2E4-9160-4D7E-8E6E-EF24CC96CCC2}" type="presParOf" srcId="{9EF25CA7-AEC6-4998-8B90-ACB8A09CF914}" destId="{05157152-FC6E-47E4-8194-3C7CDF465434}" srcOrd="1" destOrd="0" presId="urn:microsoft.com/office/officeart/2008/layout/VerticalCurvedList"/>
    <dgm:cxn modelId="{E6F8C108-420E-445E-A348-AC126193D458}" type="presParOf" srcId="{9EF25CA7-AEC6-4998-8B90-ACB8A09CF914}" destId="{559F328A-2E78-4667-BECF-8E5740A3FA86}" srcOrd="2" destOrd="0" presId="urn:microsoft.com/office/officeart/2008/layout/VerticalCurvedList"/>
    <dgm:cxn modelId="{DEDB3355-96EA-4A22-9F45-B523B4ACBC13}" type="presParOf" srcId="{559F328A-2E78-4667-BECF-8E5740A3FA86}" destId="{0D9C4BD1-643F-4B12-A4AB-D8BD26ADE02D}" srcOrd="0" destOrd="0" presId="urn:microsoft.com/office/officeart/2008/layout/VerticalCurvedList"/>
    <dgm:cxn modelId="{0D3B4E7E-07AC-4501-9207-881A678496D3}" type="presParOf" srcId="{9EF25CA7-AEC6-4998-8B90-ACB8A09CF914}" destId="{4A121F14-BE92-49AA-A4E3-0AAF97953604}" srcOrd="3" destOrd="0" presId="urn:microsoft.com/office/officeart/2008/layout/VerticalCurvedList"/>
    <dgm:cxn modelId="{B362C506-0659-46BA-A08B-3D681170D647}" type="presParOf" srcId="{9EF25CA7-AEC6-4998-8B90-ACB8A09CF914}" destId="{D7814B51-5044-413A-B78D-026BE13474C7}" srcOrd="4" destOrd="0" presId="urn:microsoft.com/office/officeart/2008/layout/VerticalCurvedList"/>
    <dgm:cxn modelId="{8AD2BD09-553A-4AED-B0FE-617DA7868269}" type="presParOf" srcId="{D7814B51-5044-413A-B78D-026BE13474C7}" destId="{C02FA63C-6B8D-4A76-9BFA-B250C34052DE}" srcOrd="0" destOrd="0" presId="urn:microsoft.com/office/officeart/2008/layout/VerticalCurvedList"/>
    <dgm:cxn modelId="{2379BAE9-50AB-42F5-B0A8-A8348E1731EE}" type="presParOf" srcId="{9EF25CA7-AEC6-4998-8B90-ACB8A09CF914}" destId="{DB628BD4-7E03-4872-A2B1-B27761E31D36}" srcOrd="5" destOrd="0" presId="urn:microsoft.com/office/officeart/2008/layout/VerticalCurvedList"/>
    <dgm:cxn modelId="{B49872BD-CB0C-43C7-9A9C-EE5D3EF5CF01}" type="presParOf" srcId="{9EF25CA7-AEC6-4998-8B90-ACB8A09CF914}" destId="{ECD27506-A345-4632-B7FE-BA062DF5A014}" srcOrd="6" destOrd="0" presId="urn:microsoft.com/office/officeart/2008/layout/VerticalCurvedList"/>
    <dgm:cxn modelId="{78AC604F-86D3-4609-BA6C-1859979A47EF}" type="presParOf" srcId="{ECD27506-A345-4632-B7FE-BA062DF5A014}" destId="{90D0DF3D-561C-4159-B04F-633145D6E415}" srcOrd="0" destOrd="0" presId="urn:microsoft.com/office/officeart/2008/layout/VerticalCurvedList"/>
    <dgm:cxn modelId="{EB985CB8-D321-4A16-BFC9-6828CE4D3B70}" type="presParOf" srcId="{9EF25CA7-AEC6-4998-8B90-ACB8A09CF914}" destId="{BE7E628B-50AB-4383-A18B-2B1D8B6420D2}" srcOrd="7" destOrd="0" presId="urn:microsoft.com/office/officeart/2008/layout/VerticalCurvedList"/>
    <dgm:cxn modelId="{3CECB63F-E13F-4637-80BB-FC75AACFF851}" type="presParOf" srcId="{9EF25CA7-AEC6-4998-8B90-ACB8A09CF914}" destId="{7F203B44-A7DE-4619-86DF-CBABEAF4F99A}" srcOrd="8" destOrd="0" presId="urn:microsoft.com/office/officeart/2008/layout/VerticalCurvedList"/>
    <dgm:cxn modelId="{F57CB64B-C844-4886-B6DA-DC6D06890879}" type="presParOf" srcId="{7F203B44-A7DE-4619-86DF-CBABEAF4F99A}" destId="{38E0ED1D-2AE7-45F5-9426-60FFEA48AAB4}" srcOrd="0" destOrd="0" presId="urn:microsoft.com/office/officeart/2008/layout/VerticalCurvedList"/>
    <dgm:cxn modelId="{80C8610A-4F73-4E94-8C51-74327B5AFC1F}" type="presParOf" srcId="{9EF25CA7-AEC6-4998-8B90-ACB8A09CF914}" destId="{B31D9690-4FD8-4EEB-B233-19EB38C328CE}" srcOrd="9" destOrd="0" presId="urn:microsoft.com/office/officeart/2008/layout/VerticalCurvedList"/>
    <dgm:cxn modelId="{83DEEF70-EDB9-467D-9F2A-10961CAC7069}" type="presParOf" srcId="{9EF25CA7-AEC6-4998-8B90-ACB8A09CF914}" destId="{C1C2362B-E244-4815-B0A3-2B3806FADF6A}" srcOrd="10" destOrd="0" presId="urn:microsoft.com/office/officeart/2008/layout/VerticalCurvedList"/>
    <dgm:cxn modelId="{5F1DB812-CFA8-4FE7-8FA8-CAC330DAF39D}" type="presParOf" srcId="{C1C2362B-E244-4815-B0A3-2B3806FADF6A}" destId="{0920DC17-31D6-41A7-BD02-B98319729F7F}" srcOrd="0" destOrd="0" presId="urn:microsoft.com/office/officeart/2008/layout/VerticalCurvedList"/>
    <dgm:cxn modelId="{4D08E0CE-C6C3-40F4-9E71-F95D9AF59A90}" type="presParOf" srcId="{9EF25CA7-AEC6-4998-8B90-ACB8A09CF914}" destId="{DD5A9BEF-F079-4C8E-B8EF-437ED833DA44}" srcOrd="11" destOrd="0" presId="urn:microsoft.com/office/officeart/2008/layout/VerticalCurvedList"/>
    <dgm:cxn modelId="{EFF93FB6-D9CD-42CE-A426-2211CFEE2D25}" type="presParOf" srcId="{9EF25CA7-AEC6-4998-8B90-ACB8A09CF914}" destId="{75323A04-1215-4901-9B85-6C6FE0F569B8}" srcOrd="12" destOrd="0" presId="urn:microsoft.com/office/officeart/2008/layout/VerticalCurvedList"/>
    <dgm:cxn modelId="{F11A3037-E2B6-47C5-B4E7-B2DC87DCB63E}" type="presParOf" srcId="{75323A04-1215-4901-9B85-6C6FE0F569B8}" destId="{C704AAF8-F7B3-46A1-9AD0-FEE71F2ABD7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B7A98-FB5A-4934-B2E9-AC03894C6334}">
      <dsp:nvSpPr>
        <dsp:cNvPr id="0" name=""/>
        <dsp:cNvSpPr/>
      </dsp:nvSpPr>
      <dsp:spPr>
        <a:xfrm>
          <a:off x="783374" y="0"/>
          <a:ext cx="8878244" cy="369590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D9BF77C-3851-4E94-BD79-D9F5305EC656}">
      <dsp:nvSpPr>
        <dsp:cNvPr id="0" name=""/>
        <dsp:cNvSpPr/>
      </dsp:nvSpPr>
      <dsp:spPr>
        <a:xfrm>
          <a:off x="5100"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大誡命</a:t>
          </a:r>
          <a:endParaRPr lang="en-US" altLang="zh-CN" sz="2800" kern="1200" dirty="0" smtClean="0"/>
        </a:p>
        <a:p>
          <a:pPr lvl="0" algn="ctr" defTabSz="1244600">
            <a:lnSpc>
              <a:spcPct val="90000"/>
            </a:lnSpc>
            <a:spcBef>
              <a:spcPct val="0"/>
            </a:spcBef>
            <a:spcAft>
              <a:spcPct val="35000"/>
            </a:spcAft>
          </a:pPr>
          <a:r>
            <a:rPr lang="en-US" altLang="zh-CN" sz="2400" kern="1200" dirty="0" smtClean="0"/>
            <a:t>【</a:t>
          </a:r>
          <a:r>
            <a:rPr lang="zh-CN" altLang="en-US" sz="2400" kern="1200" dirty="0" smtClean="0"/>
            <a:t>馬太福音 </a:t>
          </a:r>
          <a:r>
            <a:rPr lang="en-US" altLang="zh-CN" sz="2400" kern="1200" dirty="0" smtClean="0"/>
            <a:t>22:37-38】</a:t>
          </a:r>
          <a:endParaRPr lang="zh-CN" altLang="en-US" sz="2400" kern="1200" dirty="0"/>
        </a:p>
      </dsp:txBody>
      <dsp:txXfrm>
        <a:off x="77268" y="1180938"/>
        <a:ext cx="3007522" cy="1334025"/>
      </dsp:txXfrm>
    </dsp:sp>
    <dsp:sp modelId="{1F92F001-6471-41C7-9C23-5F5E076F7205}">
      <dsp:nvSpPr>
        <dsp:cNvPr id="0" name=""/>
        <dsp:cNvSpPr/>
      </dsp:nvSpPr>
      <dsp:spPr>
        <a:xfrm>
          <a:off x="3646567"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屬靈領袖</a:t>
          </a:r>
          <a:endParaRPr lang="en-US" altLang="zh-CN" sz="2800" kern="1200" dirty="0" smtClean="0"/>
        </a:p>
        <a:p>
          <a:pPr lvl="0" algn="ctr" defTabSz="1244600">
            <a:lnSpc>
              <a:spcPct val="90000"/>
            </a:lnSpc>
            <a:spcBef>
              <a:spcPct val="0"/>
            </a:spcBef>
            <a:spcAft>
              <a:spcPct val="35000"/>
            </a:spcAft>
          </a:pPr>
          <a:r>
            <a:rPr lang="en-US" altLang="zh-CN" sz="2000" kern="1200" dirty="0" smtClean="0"/>
            <a:t>【</a:t>
          </a:r>
          <a:r>
            <a:rPr lang="zh-CN" altLang="en-US" sz="2000" kern="1200" dirty="0" smtClean="0"/>
            <a:t>提摩太前書‬</a:t>
          </a:r>
          <a:r>
            <a:rPr lang="en-US" altLang="zh-CN" sz="2000" kern="1200" dirty="0" smtClean="0"/>
            <a:t>3:1-12】</a:t>
          </a:r>
        </a:p>
        <a:p>
          <a:pPr lvl="0" algn="ctr" defTabSz="1244600">
            <a:lnSpc>
              <a:spcPct val="90000"/>
            </a:lnSpc>
            <a:spcBef>
              <a:spcPct val="0"/>
            </a:spcBef>
            <a:spcAft>
              <a:spcPct val="35000"/>
            </a:spcAft>
          </a:pPr>
          <a:r>
            <a:rPr lang="en-US" altLang="zh-CN" sz="2000" kern="1200" dirty="0" smtClean="0"/>
            <a:t>【</a:t>
          </a:r>
          <a:r>
            <a:rPr lang="zh-CN" altLang="en-US" sz="2000" kern="1200" dirty="0" smtClean="0"/>
            <a:t>提多書</a:t>
          </a:r>
          <a:r>
            <a:rPr lang="en-US" altLang="zh-CN" sz="2000" kern="1200" dirty="0" smtClean="0"/>
            <a:t>1:6-9</a:t>
          </a:r>
          <a:r>
            <a:rPr lang="en-US" altLang="zh-CN" sz="1900" kern="1200" dirty="0" smtClean="0"/>
            <a:t>】</a:t>
          </a:r>
          <a:endParaRPr lang="zh-CN" altLang="en-US" sz="1900" kern="1200" dirty="0"/>
        </a:p>
      </dsp:txBody>
      <dsp:txXfrm>
        <a:off x="3718735" y="1180938"/>
        <a:ext cx="3007522" cy="1334025"/>
      </dsp:txXfrm>
    </dsp:sp>
    <dsp:sp modelId="{EF073C9A-F2CC-40B3-B619-A7A84AFA58E4}">
      <dsp:nvSpPr>
        <dsp:cNvPr id="0" name=""/>
        <dsp:cNvSpPr/>
      </dsp:nvSpPr>
      <dsp:spPr>
        <a:xfrm>
          <a:off x="7288034"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大使命</a:t>
          </a:r>
          <a:endParaRPr lang="en-US" altLang="zh-CN" sz="2800" kern="1200" dirty="0" smtClean="0"/>
        </a:p>
        <a:p>
          <a:pPr lvl="0" algn="ctr" defTabSz="1244600">
            <a:lnSpc>
              <a:spcPct val="90000"/>
            </a:lnSpc>
            <a:spcBef>
              <a:spcPct val="0"/>
            </a:spcBef>
            <a:spcAft>
              <a:spcPct val="35000"/>
            </a:spcAft>
          </a:pPr>
          <a:r>
            <a:rPr lang="en-US" altLang="zh-CN" sz="2400" kern="1200" dirty="0" smtClean="0"/>
            <a:t>【</a:t>
          </a:r>
          <a:r>
            <a:rPr lang="zh-CN" altLang="en-US" sz="2400" kern="1200" dirty="0" smtClean="0"/>
            <a:t>馬太福音</a:t>
          </a:r>
          <a:r>
            <a:rPr lang="en-US" altLang="zh-CN" sz="2400" kern="1200" dirty="0" smtClean="0"/>
            <a:t>28:19-20】</a:t>
          </a:r>
          <a:endParaRPr lang="zh-CN" altLang="en-US" sz="2400" kern="1200" dirty="0"/>
        </a:p>
      </dsp:txBody>
      <dsp:txXfrm>
        <a:off x="7360202" y="1180938"/>
        <a:ext cx="3007522" cy="1334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B7A98-FB5A-4934-B2E9-AC03894C6334}">
      <dsp:nvSpPr>
        <dsp:cNvPr id="0" name=""/>
        <dsp:cNvSpPr/>
      </dsp:nvSpPr>
      <dsp:spPr>
        <a:xfrm>
          <a:off x="783374" y="0"/>
          <a:ext cx="8878244" cy="369590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D9BF77C-3851-4E94-BD79-D9F5305EC656}">
      <dsp:nvSpPr>
        <dsp:cNvPr id="0" name=""/>
        <dsp:cNvSpPr/>
      </dsp:nvSpPr>
      <dsp:spPr>
        <a:xfrm>
          <a:off x="5100"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大誡命</a:t>
          </a:r>
          <a:endParaRPr lang="en-US" altLang="zh-CN" sz="2800" kern="1200" dirty="0" smtClean="0"/>
        </a:p>
        <a:p>
          <a:pPr lvl="0" algn="ctr" defTabSz="1244600">
            <a:lnSpc>
              <a:spcPct val="90000"/>
            </a:lnSpc>
            <a:spcBef>
              <a:spcPct val="0"/>
            </a:spcBef>
            <a:spcAft>
              <a:spcPct val="35000"/>
            </a:spcAft>
          </a:pPr>
          <a:r>
            <a:rPr lang="en-US" altLang="zh-CN" sz="2400" kern="1200" dirty="0" smtClean="0"/>
            <a:t>【</a:t>
          </a:r>
          <a:r>
            <a:rPr lang="zh-CN" altLang="en-US" sz="2400" kern="1200" dirty="0" smtClean="0"/>
            <a:t>馬太福音 </a:t>
          </a:r>
          <a:r>
            <a:rPr lang="en-US" altLang="zh-CN" sz="2400" kern="1200" dirty="0" smtClean="0"/>
            <a:t>22:37-38】</a:t>
          </a:r>
          <a:endParaRPr lang="zh-CN" altLang="en-US" sz="2400" kern="1200" dirty="0"/>
        </a:p>
      </dsp:txBody>
      <dsp:txXfrm>
        <a:off x="77268" y="1180938"/>
        <a:ext cx="3007522" cy="1334025"/>
      </dsp:txXfrm>
    </dsp:sp>
    <dsp:sp modelId="{1F92F001-6471-41C7-9C23-5F5E076F7205}">
      <dsp:nvSpPr>
        <dsp:cNvPr id="0" name=""/>
        <dsp:cNvSpPr/>
      </dsp:nvSpPr>
      <dsp:spPr>
        <a:xfrm>
          <a:off x="3646567"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屬靈領袖</a:t>
          </a:r>
          <a:endParaRPr lang="en-US" altLang="zh-CN" sz="2800" kern="1200" dirty="0" smtClean="0"/>
        </a:p>
        <a:p>
          <a:pPr lvl="0" algn="ctr" defTabSz="1244600">
            <a:lnSpc>
              <a:spcPct val="90000"/>
            </a:lnSpc>
            <a:spcBef>
              <a:spcPct val="0"/>
            </a:spcBef>
            <a:spcAft>
              <a:spcPct val="35000"/>
            </a:spcAft>
          </a:pPr>
          <a:r>
            <a:rPr lang="en-US" altLang="zh-CN" sz="2000" kern="1200" dirty="0" smtClean="0"/>
            <a:t>【</a:t>
          </a:r>
          <a:r>
            <a:rPr lang="zh-CN" altLang="en-US" sz="2000" kern="1200" dirty="0" smtClean="0"/>
            <a:t>提摩太前書‬</a:t>
          </a:r>
          <a:r>
            <a:rPr lang="en-US" altLang="zh-CN" sz="2000" kern="1200" dirty="0" smtClean="0"/>
            <a:t>3:1-12】</a:t>
          </a:r>
        </a:p>
        <a:p>
          <a:pPr lvl="0" algn="ctr" defTabSz="1244600">
            <a:lnSpc>
              <a:spcPct val="90000"/>
            </a:lnSpc>
            <a:spcBef>
              <a:spcPct val="0"/>
            </a:spcBef>
            <a:spcAft>
              <a:spcPct val="35000"/>
            </a:spcAft>
          </a:pPr>
          <a:r>
            <a:rPr lang="en-US" altLang="zh-CN" sz="2000" kern="1200" dirty="0" smtClean="0"/>
            <a:t>【</a:t>
          </a:r>
          <a:r>
            <a:rPr lang="zh-CN" altLang="en-US" sz="2000" kern="1200" dirty="0" smtClean="0"/>
            <a:t>提多書</a:t>
          </a:r>
          <a:r>
            <a:rPr lang="en-US" altLang="zh-CN" sz="2000" kern="1200" dirty="0" smtClean="0"/>
            <a:t>1:6-9</a:t>
          </a:r>
          <a:r>
            <a:rPr lang="en-US" altLang="zh-CN" sz="1900" kern="1200" dirty="0" smtClean="0"/>
            <a:t>】</a:t>
          </a:r>
          <a:endParaRPr lang="zh-CN" altLang="en-US" sz="1900" kern="1200" dirty="0"/>
        </a:p>
      </dsp:txBody>
      <dsp:txXfrm>
        <a:off x="3718735" y="1180938"/>
        <a:ext cx="3007522" cy="1334025"/>
      </dsp:txXfrm>
    </dsp:sp>
    <dsp:sp modelId="{EF073C9A-F2CC-40B3-B619-A7A84AFA58E4}">
      <dsp:nvSpPr>
        <dsp:cNvPr id="0" name=""/>
        <dsp:cNvSpPr/>
      </dsp:nvSpPr>
      <dsp:spPr>
        <a:xfrm>
          <a:off x="7288034"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大使命</a:t>
          </a:r>
          <a:endParaRPr lang="en-US" altLang="zh-CN" sz="2800" kern="1200" dirty="0" smtClean="0"/>
        </a:p>
        <a:p>
          <a:pPr lvl="0" algn="ctr" defTabSz="1244600">
            <a:lnSpc>
              <a:spcPct val="90000"/>
            </a:lnSpc>
            <a:spcBef>
              <a:spcPct val="0"/>
            </a:spcBef>
            <a:spcAft>
              <a:spcPct val="35000"/>
            </a:spcAft>
          </a:pPr>
          <a:r>
            <a:rPr lang="en-US" altLang="zh-CN" sz="2400" kern="1200" dirty="0" smtClean="0"/>
            <a:t>【</a:t>
          </a:r>
          <a:r>
            <a:rPr lang="zh-CN" altLang="en-US" sz="2400" kern="1200" dirty="0" smtClean="0"/>
            <a:t>馬太福音</a:t>
          </a:r>
          <a:r>
            <a:rPr lang="en-US" altLang="zh-CN" sz="2400" kern="1200" dirty="0" smtClean="0"/>
            <a:t>28:19-20】</a:t>
          </a:r>
          <a:endParaRPr lang="zh-CN" altLang="en-US" sz="2400" kern="1200" dirty="0"/>
        </a:p>
      </dsp:txBody>
      <dsp:txXfrm>
        <a:off x="7360202" y="1180938"/>
        <a:ext cx="3007522" cy="13340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B7A98-FB5A-4934-B2E9-AC03894C6334}">
      <dsp:nvSpPr>
        <dsp:cNvPr id="0" name=""/>
        <dsp:cNvSpPr/>
      </dsp:nvSpPr>
      <dsp:spPr>
        <a:xfrm>
          <a:off x="783374" y="0"/>
          <a:ext cx="8878244" cy="369590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D9BF77C-3851-4E94-BD79-D9F5305EC656}">
      <dsp:nvSpPr>
        <dsp:cNvPr id="0" name=""/>
        <dsp:cNvSpPr/>
      </dsp:nvSpPr>
      <dsp:spPr>
        <a:xfrm>
          <a:off x="5100"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大誡命</a:t>
          </a:r>
          <a:endParaRPr lang="en-US" altLang="zh-CN" sz="2800" kern="1200" dirty="0" smtClean="0"/>
        </a:p>
        <a:p>
          <a:pPr lvl="0" algn="ctr" defTabSz="1244600">
            <a:lnSpc>
              <a:spcPct val="90000"/>
            </a:lnSpc>
            <a:spcBef>
              <a:spcPct val="0"/>
            </a:spcBef>
            <a:spcAft>
              <a:spcPct val="35000"/>
            </a:spcAft>
          </a:pPr>
          <a:r>
            <a:rPr lang="en-US" altLang="zh-CN" sz="2400" kern="1200" dirty="0" smtClean="0"/>
            <a:t>【</a:t>
          </a:r>
          <a:r>
            <a:rPr lang="zh-CN" altLang="en-US" sz="2400" kern="1200" dirty="0" smtClean="0"/>
            <a:t>馬太福音 </a:t>
          </a:r>
          <a:r>
            <a:rPr lang="en-US" altLang="zh-CN" sz="2400" kern="1200" dirty="0" smtClean="0"/>
            <a:t>22:37-38】</a:t>
          </a:r>
          <a:endParaRPr lang="zh-CN" altLang="en-US" sz="2400" kern="1200" dirty="0"/>
        </a:p>
      </dsp:txBody>
      <dsp:txXfrm>
        <a:off x="77268" y="1180938"/>
        <a:ext cx="3007522" cy="1334025"/>
      </dsp:txXfrm>
    </dsp:sp>
    <dsp:sp modelId="{1F92F001-6471-41C7-9C23-5F5E076F7205}">
      <dsp:nvSpPr>
        <dsp:cNvPr id="0" name=""/>
        <dsp:cNvSpPr/>
      </dsp:nvSpPr>
      <dsp:spPr>
        <a:xfrm>
          <a:off x="3646567"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屬靈領袖</a:t>
          </a:r>
          <a:endParaRPr lang="en-US" altLang="zh-CN" sz="2800" kern="1200" dirty="0" smtClean="0"/>
        </a:p>
        <a:p>
          <a:pPr lvl="0" algn="ctr" defTabSz="1244600">
            <a:lnSpc>
              <a:spcPct val="90000"/>
            </a:lnSpc>
            <a:spcBef>
              <a:spcPct val="0"/>
            </a:spcBef>
            <a:spcAft>
              <a:spcPct val="35000"/>
            </a:spcAft>
          </a:pPr>
          <a:r>
            <a:rPr lang="en-US" altLang="zh-CN" sz="2000" kern="1200" dirty="0" smtClean="0"/>
            <a:t>【</a:t>
          </a:r>
          <a:r>
            <a:rPr lang="zh-CN" altLang="en-US" sz="2000" kern="1200" dirty="0" smtClean="0"/>
            <a:t>提摩太前書‬</a:t>
          </a:r>
          <a:r>
            <a:rPr lang="en-US" altLang="zh-CN" sz="2000" kern="1200" dirty="0" smtClean="0"/>
            <a:t>3:1-12】</a:t>
          </a:r>
        </a:p>
        <a:p>
          <a:pPr lvl="0" algn="ctr" defTabSz="1244600">
            <a:lnSpc>
              <a:spcPct val="90000"/>
            </a:lnSpc>
            <a:spcBef>
              <a:spcPct val="0"/>
            </a:spcBef>
            <a:spcAft>
              <a:spcPct val="35000"/>
            </a:spcAft>
          </a:pPr>
          <a:r>
            <a:rPr lang="en-US" altLang="zh-CN" sz="2000" kern="1200" dirty="0" smtClean="0"/>
            <a:t>【</a:t>
          </a:r>
          <a:r>
            <a:rPr lang="zh-CN" altLang="en-US" sz="2000" kern="1200" dirty="0" smtClean="0"/>
            <a:t>提多書</a:t>
          </a:r>
          <a:r>
            <a:rPr lang="en-US" altLang="zh-CN" sz="2000" kern="1200" dirty="0" smtClean="0"/>
            <a:t>1:6-9</a:t>
          </a:r>
          <a:r>
            <a:rPr lang="en-US" altLang="zh-CN" sz="1900" kern="1200" dirty="0" smtClean="0"/>
            <a:t>】</a:t>
          </a:r>
          <a:endParaRPr lang="zh-CN" altLang="en-US" sz="1900" kern="1200" dirty="0"/>
        </a:p>
      </dsp:txBody>
      <dsp:txXfrm>
        <a:off x="3718735" y="1180938"/>
        <a:ext cx="3007522" cy="1334025"/>
      </dsp:txXfrm>
    </dsp:sp>
    <dsp:sp modelId="{EF073C9A-F2CC-40B3-B619-A7A84AFA58E4}">
      <dsp:nvSpPr>
        <dsp:cNvPr id="0" name=""/>
        <dsp:cNvSpPr/>
      </dsp:nvSpPr>
      <dsp:spPr>
        <a:xfrm>
          <a:off x="7288034" y="1108770"/>
          <a:ext cx="3151858" cy="147836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t>大使命</a:t>
          </a:r>
          <a:endParaRPr lang="en-US" altLang="zh-CN" sz="2800" kern="1200" dirty="0" smtClean="0"/>
        </a:p>
        <a:p>
          <a:pPr lvl="0" algn="ctr" defTabSz="1244600">
            <a:lnSpc>
              <a:spcPct val="90000"/>
            </a:lnSpc>
            <a:spcBef>
              <a:spcPct val="0"/>
            </a:spcBef>
            <a:spcAft>
              <a:spcPct val="35000"/>
            </a:spcAft>
          </a:pPr>
          <a:r>
            <a:rPr lang="en-US" altLang="zh-CN" sz="2400" kern="1200" dirty="0" smtClean="0"/>
            <a:t>【</a:t>
          </a:r>
          <a:r>
            <a:rPr lang="zh-CN" altLang="en-US" sz="2400" kern="1200" dirty="0" smtClean="0"/>
            <a:t>馬太福音</a:t>
          </a:r>
          <a:r>
            <a:rPr lang="en-US" altLang="zh-CN" sz="2400" kern="1200" dirty="0" smtClean="0"/>
            <a:t>28:19-20】</a:t>
          </a:r>
          <a:endParaRPr lang="zh-CN" altLang="en-US" sz="2400" kern="1200" dirty="0"/>
        </a:p>
      </dsp:txBody>
      <dsp:txXfrm>
        <a:off x="7360202" y="1180938"/>
        <a:ext cx="3007522" cy="13340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04B6C-208E-4075-9DFF-2E61C7B0C9CC}">
      <dsp:nvSpPr>
        <dsp:cNvPr id="0" name=""/>
        <dsp:cNvSpPr/>
      </dsp:nvSpPr>
      <dsp:spPr>
        <a:xfrm>
          <a:off x="0" y="2749"/>
          <a:ext cx="8128000" cy="1654467"/>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6000" tIns="36000" rIns="36000" bIns="36000" numCol="1" spcCol="1270" anchor="ctr" anchorCtr="0">
          <a:noAutofit/>
        </a:bodyPr>
        <a:lstStyle/>
        <a:p>
          <a:pPr lvl="0" algn="l" defTabSz="1066800">
            <a:lnSpc>
              <a:spcPct val="90000"/>
            </a:lnSpc>
            <a:spcBef>
              <a:spcPct val="0"/>
            </a:spcBef>
            <a:spcAft>
              <a:spcPct val="35000"/>
            </a:spcAft>
          </a:pPr>
          <a:r>
            <a:rPr lang="zh-CN" altLang="en-US" sz="2400" kern="1200" dirty="0" smtClean="0"/>
            <a:t>所以，你們要去，使萬民作我的門徒，奉父、子、聖靈的名給他們施洗。凡我所吩咐你們的，都教訓他們遵守</a:t>
          </a:r>
          <a:r>
            <a:rPr lang="en-US" altLang="zh-CN" sz="2400" kern="1200" dirty="0" smtClean="0"/>
            <a:t>…</a:t>
          </a:r>
          <a:r>
            <a:rPr lang="zh-CN" altLang="en-US" sz="2400" kern="1200" dirty="0" smtClean="0"/>
            <a:t>。</a:t>
          </a:r>
          <a:r>
            <a:rPr lang="en-US" altLang="zh-CN" sz="2400" kern="1200" dirty="0" smtClean="0"/>
            <a:t>【</a:t>
          </a:r>
          <a:r>
            <a:rPr lang="zh-CN" altLang="en-US" sz="2400" kern="1200" dirty="0" smtClean="0"/>
            <a:t>馬太福音</a:t>
          </a:r>
          <a:r>
            <a:rPr lang="en-US" altLang="zh-CN" sz="2400" kern="1200" dirty="0" smtClean="0"/>
            <a:t>28:18-20】</a:t>
          </a:r>
          <a:endParaRPr lang="zh-CN" altLang="en-US" sz="2400" kern="1200" dirty="0"/>
        </a:p>
      </dsp:txBody>
      <dsp:txXfrm>
        <a:off x="48458" y="51207"/>
        <a:ext cx="8031084" cy="1557551"/>
      </dsp:txXfrm>
    </dsp:sp>
    <dsp:sp modelId="{027BB705-893A-43CD-B811-80AB561D9004}">
      <dsp:nvSpPr>
        <dsp:cNvPr id="0" name=""/>
        <dsp:cNvSpPr/>
      </dsp:nvSpPr>
      <dsp:spPr>
        <a:xfrm rot="16200000">
          <a:off x="3814283" y="1138051"/>
          <a:ext cx="499432" cy="1664781"/>
        </a:xfrm>
        <a:prstGeom prst="rightArrow">
          <a:avLst>
            <a:gd name="adj1" fmla="val 60000"/>
            <a:gd name="adj2" fmla="val 50000"/>
          </a:avLst>
        </a:prstGeom>
        <a:gradFill rotWithShape="0">
          <a:gsLst>
            <a:gs pos="0">
              <a:schemeClr val="accent2">
                <a:tint val="60000"/>
                <a:hueOff val="0"/>
                <a:satOff val="0"/>
                <a:lumOff val="0"/>
                <a:alphaOff val="0"/>
                <a:lumMod val="110000"/>
                <a:satMod val="105000"/>
                <a:tint val="67000"/>
              </a:schemeClr>
            </a:gs>
            <a:gs pos="50000">
              <a:schemeClr val="accent2">
                <a:tint val="60000"/>
                <a:hueOff val="0"/>
                <a:satOff val="0"/>
                <a:lumOff val="0"/>
                <a:alphaOff val="0"/>
                <a:lumMod val="105000"/>
                <a:satMod val="103000"/>
                <a:tint val="73000"/>
              </a:schemeClr>
            </a:gs>
            <a:gs pos="100000">
              <a:schemeClr val="accent2">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zh-CN" altLang="en-US" sz="2100" kern="1200"/>
        </a:p>
      </dsp:txBody>
      <dsp:txXfrm rot="-5400000">
        <a:off x="3564565" y="1870555"/>
        <a:ext cx="998869" cy="349602"/>
      </dsp:txXfrm>
    </dsp:sp>
    <dsp:sp modelId="{92A5F147-D98A-49F9-90FF-21D3B13854A6}">
      <dsp:nvSpPr>
        <dsp:cNvPr id="0" name=""/>
        <dsp:cNvSpPr/>
      </dsp:nvSpPr>
      <dsp:spPr>
        <a:xfrm>
          <a:off x="0" y="2283666"/>
          <a:ext cx="8128000" cy="1252900"/>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zh-CN" altLang="en-US" sz="2400" kern="1200" dirty="0" smtClean="0"/>
            <a:t>你在許多見證人面前聽見我所教訓的，也要交托那忠心能教導別人的人。</a:t>
          </a:r>
          <a:r>
            <a:rPr lang="en-US" altLang="zh-CN" sz="2400" kern="1200" dirty="0" smtClean="0"/>
            <a:t>【</a:t>
          </a:r>
          <a:r>
            <a:rPr lang="zh-CN" altLang="en-US" sz="2400" kern="1200" dirty="0" smtClean="0"/>
            <a:t>提摩太后書 </a:t>
          </a:r>
          <a:r>
            <a:rPr lang="en-US" altLang="zh-CN" sz="2400" kern="1200" dirty="0" smtClean="0"/>
            <a:t>2:2】</a:t>
          </a:r>
          <a:endParaRPr lang="zh-CN" altLang="en-US" sz="2400" kern="1200" dirty="0"/>
        </a:p>
      </dsp:txBody>
      <dsp:txXfrm>
        <a:off x="36696" y="2320362"/>
        <a:ext cx="8054608" cy="1179508"/>
      </dsp:txXfrm>
    </dsp:sp>
    <dsp:sp modelId="{05FCF41F-EB74-4CEA-9A35-A09EE7B4A9E9}">
      <dsp:nvSpPr>
        <dsp:cNvPr id="0" name=""/>
        <dsp:cNvSpPr/>
      </dsp:nvSpPr>
      <dsp:spPr>
        <a:xfrm rot="16200000">
          <a:off x="3814283" y="3017401"/>
          <a:ext cx="499432" cy="1664781"/>
        </a:xfrm>
        <a:prstGeom prst="rightArrow">
          <a:avLst>
            <a:gd name="adj1" fmla="val 60000"/>
            <a:gd name="adj2" fmla="val 50000"/>
          </a:avLst>
        </a:prstGeom>
        <a:gradFill rotWithShape="0">
          <a:gsLst>
            <a:gs pos="0">
              <a:schemeClr val="accent2">
                <a:tint val="60000"/>
                <a:hueOff val="0"/>
                <a:satOff val="0"/>
                <a:lumOff val="0"/>
                <a:alphaOff val="0"/>
                <a:lumMod val="110000"/>
                <a:satMod val="105000"/>
                <a:tint val="67000"/>
              </a:schemeClr>
            </a:gs>
            <a:gs pos="50000">
              <a:schemeClr val="accent2">
                <a:tint val="60000"/>
                <a:hueOff val="0"/>
                <a:satOff val="0"/>
                <a:lumOff val="0"/>
                <a:alphaOff val="0"/>
                <a:lumMod val="105000"/>
                <a:satMod val="103000"/>
                <a:tint val="73000"/>
              </a:schemeClr>
            </a:gs>
            <a:gs pos="100000">
              <a:schemeClr val="accent2">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zh-CN" altLang="en-US" sz="2100" kern="1200"/>
        </a:p>
      </dsp:txBody>
      <dsp:txXfrm rot="-5400000">
        <a:off x="3564565" y="3749905"/>
        <a:ext cx="998869" cy="349602"/>
      </dsp:txXfrm>
    </dsp:sp>
    <dsp:sp modelId="{57158555-8FD5-4062-A823-1920226ED090}">
      <dsp:nvSpPr>
        <dsp:cNvPr id="0" name=""/>
        <dsp:cNvSpPr/>
      </dsp:nvSpPr>
      <dsp:spPr>
        <a:xfrm>
          <a:off x="0" y="4163017"/>
          <a:ext cx="8128000" cy="1252900"/>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zh-CN" altLang="en-US" sz="2400" kern="1200" dirty="0" smtClean="0"/>
            <a:t>我照　神所給我的恩，好像一個聰明的工頭，立好了根基，有別人在上面建造；只是各人要謹慎怎樣在上面建造。</a:t>
          </a:r>
          <a:r>
            <a:rPr lang="en-US" altLang="zh-CN" sz="2400" kern="1200" dirty="0" smtClean="0"/>
            <a:t>【</a:t>
          </a:r>
          <a:r>
            <a:rPr lang="zh-CN" altLang="en-US" sz="2400" kern="1200" dirty="0" smtClean="0"/>
            <a:t>哥林多前書 </a:t>
          </a:r>
          <a:r>
            <a:rPr lang="en-US" altLang="zh-CN" sz="2400" kern="1200" dirty="0" smtClean="0"/>
            <a:t>3:10】</a:t>
          </a:r>
          <a:endParaRPr lang="zh-CN" altLang="en-US" sz="2400" kern="1200" dirty="0"/>
        </a:p>
      </dsp:txBody>
      <dsp:txXfrm>
        <a:off x="36696" y="4199713"/>
        <a:ext cx="8054608" cy="11795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1FC07-62E8-400B-9B93-24EC476063F0}">
      <dsp:nvSpPr>
        <dsp:cNvPr id="0" name=""/>
        <dsp:cNvSpPr/>
      </dsp:nvSpPr>
      <dsp:spPr>
        <a:xfrm>
          <a:off x="-5416131" y="-829342"/>
          <a:ext cx="6449050" cy="6449050"/>
        </a:xfrm>
        <a:prstGeom prst="blockArc">
          <a:avLst>
            <a:gd name="adj1" fmla="val 18900000"/>
            <a:gd name="adj2" fmla="val 2700000"/>
            <a:gd name="adj3" fmla="val 33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157152-FC6E-47E4-8194-3C7CDF465434}">
      <dsp:nvSpPr>
        <dsp:cNvPr id="0" name=""/>
        <dsp:cNvSpPr/>
      </dsp:nvSpPr>
      <dsp:spPr>
        <a:xfrm>
          <a:off x="385072" y="252260"/>
          <a:ext cx="8168346" cy="50432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0312" tIns="53340" rIns="53340" bIns="53340" numCol="1" spcCol="1270" anchor="ctr" anchorCtr="0">
          <a:noAutofit/>
        </a:bodyPr>
        <a:lstStyle/>
        <a:p>
          <a:pPr lvl="0" algn="l" defTabSz="933450">
            <a:lnSpc>
              <a:spcPct val="90000"/>
            </a:lnSpc>
            <a:spcBef>
              <a:spcPct val="0"/>
            </a:spcBef>
            <a:spcAft>
              <a:spcPct val="35000"/>
            </a:spcAft>
          </a:pPr>
          <a:r>
            <a:rPr lang="en-US" altLang="zh-CN" sz="2100" kern="1200" dirty="0" smtClean="0"/>
            <a:t>1988</a:t>
          </a:r>
          <a:r>
            <a:rPr lang="zh-CN" altLang="en-US" sz="2100" kern="1200" dirty="0" smtClean="0"/>
            <a:t>年，作者開始禱告，祈求上帝賜一個全新的務實的查經課程</a:t>
          </a:r>
          <a:endParaRPr lang="zh-CN" altLang="en-US" sz="2100" kern="1200" dirty="0"/>
        </a:p>
      </dsp:txBody>
      <dsp:txXfrm>
        <a:off x="385072" y="252260"/>
        <a:ext cx="8168346" cy="504329"/>
      </dsp:txXfrm>
    </dsp:sp>
    <dsp:sp modelId="{0D9C4BD1-643F-4B12-A4AB-D8BD26ADE02D}">
      <dsp:nvSpPr>
        <dsp:cNvPr id="0" name=""/>
        <dsp:cNvSpPr/>
      </dsp:nvSpPr>
      <dsp:spPr>
        <a:xfrm>
          <a:off x="69866" y="189219"/>
          <a:ext cx="630412" cy="63041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4A121F14-BE92-49AA-A4E3-0AAF97953604}">
      <dsp:nvSpPr>
        <dsp:cNvPr id="0" name=""/>
        <dsp:cNvSpPr/>
      </dsp:nvSpPr>
      <dsp:spPr>
        <a:xfrm>
          <a:off x="799918" y="1008659"/>
          <a:ext cx="7753500" cy="50432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0312" tIns="53340" rIns="53340" bIns="53340" numCol="1" spcCol="1270" anchor="ctr" anchorCtr="0">
          <a:noAutofit/>
        </a:bodyPr>
        <a:lstStyle/>
        <a:p>
          <a:pPr lvl="0" algn="l" defTabSz="933450">
            <a:lnSpc>
              <a:spcPct val="90000"/>
            </a:lnSpc>
            <a:spcBef>
              <a:spcPct val="0"/>
            </a:spcBef>
            <a:spcAft>
              <a:spcPct val="35000"/>
            </a:spcAft>
          </a:pPr>
          <a:r>
            <a:rPr lang="en-US" altLang="zh-CN" sz="2100" kern="1200" dirty="0" smtClean="0"/>
            <a:t>20</a:t>
          </a:r>
          <a:r>
            <a:rPr lang="zh-CN" altLang="en-US" sz="2100" kern="1200" dirty="0" smtClean="0"/>
            <a:t>多年裡 神把男人是勇士的課程資料寫在了作者生命中</a:t>
          </a:r>
          <a:endParaRPr lang="en-US" altLang="zh-CN" sz="2100" kern="1200" dirty="0" smtClean="0"/>
        </a:p>
      </dsp:txBody>
      <dsp:txXfrm>
        <a:off x="799918" y="1008659"/>
        <a:ext cx="7753500" cy="504329"/>
      </dsp:txXfrm>
    </dsp:sp>
    <dsp:sp modelId="{C02FA63C-6B8D-4A76-9BFA-B250C34052DE}">
      <dsp:nvSpPr>
        <dsp:cNvPr id="0" name=""/>
        <dsp:cNvSpPr/>
      </dsp:nvSpPr>
      <dsp:spPr>
        <a:xfrm>
          <a:off x="484712" y="945618"/>
          <a:ext cx="630412" cy="63041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DB628BD4-7E03-4872-A2B1-B27761E31D36}">
      <dsp:nvSpPr>
        <dsp:cNvPr id="0" name=""/>
        <dsp:cNvSpPr/>
      </dsp:nvSpPr>
      <dsp:spPr>
        <a:xfrm>
          <a:off x="989616" y="1765057"/>
          <a:ext cx="7563802" cy="50432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0312" tIns="53340" rIns="53340" bIns="53340" numCol="1" spcCol="1270" anchor="ctr" anchorCtr="0">
          <a:noAutofit/>
        </a:bodyPr>
        <a:lstStyle/>
        <a:p>
          <a:pPr lvl="0" algn="l" defTabSz="933450">
            <a:lnSpc>
              <a:spcPct val="90000"/>
            </a:lnSpc>
            <a:spcBef>
              <a:spcPct val="0"/>
            </a:spcBef>
            <a:spcAft>
              <a:spcPct val="35000"/>
            </a:spcAft>
          </a:pPr>
          <a:r>
            <a:rPr lang="en-US" altLang="zh-CN" sz="2100" kern="1200" dirty="0" smtClean="0"/>
            <a:t>2009</a:t>
          </a:r>
          <a:r>
            <a:rPr lang="zh-CN" altLang="en-US" sz="2100" kern="1200" dirty="0" smtClean="0"/>
            <a:t>年開始先後在美國</a:t>
          </a:r>
          <a:r>
            <a:rPr lang="en-US" altLang="zh-CN" sz="2100" kern="1200" dirty="0" smtClean="0"/>
            <a:t>20</a:t>
          </a:r>
          <a:r>
            <a:rPr lang="zh-CN" altLang="en-US" sz="2100" kern="1200" dirty="0" smtClean="0"/>
            <a:t>多個州</a:t>
          </a:r>
          <a:r>
            <a:rPr lang="en-US" altLang="zh-CN" sz="2100" kern="1200" dirty="0" smtClean="0"/>
            <a:t>500</a:t>
          </a:r>
          <a:r>
            <a:rPr lang="zh-CN" altLang="en-US" sz="2100" kern="1200" dirty="0" smtClean="0"/>
            <a:t>多男人中試用</a:t>
          </a:r>
          <a:endParaRPr lang="en-US" altLang="zh-CN" sz="2100" kern="1200" dirty="0" smtClean="0"/>
        </a:p>
      </dsp:txBody>
      <dsp:txXfrm>
        <a:off x="989616" y="1765057"/>
        <a:ext cx="7563802" cy="504329"/>
      </dsp:txXfrm>
    </dsp:sp>
    <dsp:sp modelId="{90D0DF3D-561C-4159-B04F-633145D6E415}">
      <dsp:nvSpPr>
        <dsp:cNvPr id="0" name=""/>
        <dsp:cNvSpPr/>
      </dsp:nvSpPr>
      <dsp:spPr>
        <a:xfrm>
          <a:off x="674410" y="1702016"/>
          <a:ext cx="630412" cy="63041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BE7E628B-50AB-4383-A18B-2B1D8B6420D2}">
      <dsp:nvSpPr>
        <dsp:cNvPr id="0" name=""/>
        <dsp:cNvSpPr/>
      </dsp:nvSpPr>
      <dsp:spPr>
        <a:xfrm>
          <a:off x="989616" y="2520977"/>
          <a:ext cx="7563802" cy="50432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0312" tIns="53340" rIns="53340" bIns="53340" numCol="1" spcCol="1270" anchor="ctr" anchorCtr="0">
          <a:noAutofit/>
        </a:bodyPr>
        <a:lstStyle/>
        <a:p>
          <a:pPr lvl="0" algn="l" defTabSz="933450">
            <a:lnSpc>
              <a:spcPct val="90000"/>
            </a:lnSpc>
            <a:spcBef>
              <a:spcPct val="0"/>
            </a:spcBef>
            <a:spcAft>
              <a:spcPct val="35000"/>
            </a:spcAft>
          </a:pPr>
          <a:r>
            <a:rPr lang="en-US" altLang="zh-CN" sz="2100" kern="1200" dirty="0" smtClean="0"/>
            <a:t>2011</a:t>
          </a:r>
          <a:r>
            <a:rPr lang="zh-CN" altLang="en-US" sz="2100" kern="1200" dirty="0" smtClean="0"/>
            <a:t>年正式發佈</a:t>
          </a:r>
          <a:endParaRPr lang="en-US" altLang="zh-CN" sz="2100" kern="1200" dirty="0" smtClean="0"/>
        </a:p>
      </dsp:txBody>
      <dsp:txXfrm>
        <a:off x="989616" y="2520977"/>
        <a:ext cx="7563802" cy="504329"/>
      </dsp:txXfrm>
    </dsp:sp>
    <dsp:sp modelId="{38E0ED1D-2AE7-45F5-9426-60FFEA48AAB4}">
      <dsp:nvSpPr>
        <dsp:cNvPr id="0" name=""/>
        <dsp:cNvSpPr/>
      </dsp:nvSpPr>
      <dsp:spPr>
        <a:xfrm>
          <a:off x="674410" y="2457936"/>
          <a:ext cx="630412" cy="63041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B31D9690-4FD8-4EEB-B233-19EB38C328CE}">
      <dsp:nvSpPr>
        <dsp:cNvPr id="0" name=""/>
        <dsp:cNvSpPr/>
      </dsp:nvSpPr>
      <dsp:spPr>
        <a:xfrm>
          <a:off x="799918" y="3277376"/>
          <a:ext cx="7753500" cy="50432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0312" tIns="53340" rIns="53340" bIns="53340" numCol="1" spcCol="1270" anchor="ctr" anchorCtr="0">
          <a:noAutofit/>
        </a:bodyPr>
        <a:lstStyle/>
        <a:p>
          <a:pPr lvl="0" algn="l" defTabSz="933450">
            <a:lnSpc>
              <a:spcPct val="90000"/>
            </a:lnSpc>
            <a:spcBef>
              <a:spcPct val="0"/>
            </a:spcBef>
            <a:spcAft>
              <a:spcPct val="35000"/>
            </a:spcAft>
          </a:pPr>
          <a:r>
            <a:rPr lang="en-US" altLang="zh-CN" sz="2100" kern="1200" dirty="0" smtClean="0"/>
            <a:t>2017</a:t>
          </a:r>
          <a:r>
            <a:rPr lang="zh-CN" altLang="en-US" sz="2100" kern="1200" dirty="0" smtClean="0"/>
            <a:t>年加入環球廣播電臺</a:t>
          </a:r>
          <a:r>
            <a:rPr lang="en-US" altLang="zh-CN" sz="2100" kern="1200" dirty="0" smtClean="0"/>
            <a:t>TWR</a:t>
          </a:r>
          <a:r>
            <a:rPr lang="zh-CN" altLang="en-US" sz="2100" kern="1200" dirty="0" smtClean="0"/>
            <a:t>在世界範圍內大力推廣</a:t>
          </a:r>
          <a:endParaRPr lang="en-US" altLang="zh-CN" sz="2100" kern="1200" dirty="0" smtClean="0"/>
        </a:p>
      </dsp:txBody>
      <dsp:txXfrm>
        <a:off x="799918" y="3277376"/>
        <a:ext cx="7753500" cy="504329"/>
      </dsp:txXfrm>
    </dsp:sp>
    <dsp:sp modelId="{0920DC17-31D6-41A7-BD02-B98319729F7F}">
      <dsp:nvSpPr>
        <dsp:cNvPr id="0" name=""/>
        <dsp:cNvSpPr/>
      </dsp:nvSpPr>
      <dsp:spPr>
        <a:xfrm>
          <a:off x="484712" y="3214334"/>
          <a:ext cx="630412" cy="63041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DD5A9BEF-F079-4C8E-B8EF-437ED833DA44}">
      <dsp:nvSpPr>
        <dsp:cNvPr id="0" name=""/>
        <dsp:cNvSpPr/>
      </dsp:nvSpPr>
      <dsp:spPr>
        <a:xfrm>
          <a:off x="385072" y="4033774"/>
          <a:ext cx="8168346" cy="504329"/>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0312" tIns="53340" rIns="53340" bIns="53340" numCol="1" spcCol="1270" anchor="ctr" anchorCtr="0">
          <a:noAutofit/>
        </a:bodyPr>
        <a:lstStyle/>
        <a:p>
          <a:pPr lvl="0" algn="l" defTabSz="933450">
            <a:lnSpc>
              <a:spcPct val="90000"/>
            </a:lnSpc>
            <a:spcBef>
              <a:spcPct val="0"/>
            </a:spcBef>
            <a:spcAft>
              <a:spcPct val="35000"/>
            </a:spcAft>
          </a:pPr>
          <a:r>
            <a:rPr lang="en-US" altLang="zh-CN" sz="2100" kern="1200" dirty="0" smtClean="0"/>
            <a:t>2019</a:t>
          </a:r>
          <a:r>
            <a:rPr lang="zh-CN" altLang="en-US" sz="2100" kern="1200" dirty="0" smtClean="0"/>
            <a:t>年中文版本開始在大陸，臺</a:t>
          </a:r>
          <a:r>
            <a:rPr lang="zh-CN" altLang="en-US" sz="2100" kern="1200" dirty="0" smtClean="0"/>
            <a:t>灣及美</a:t>
          </a:r>
          <a:r>
            <a:rPr lang="zh-CN" altLang="en-US" sz="2100" kern="1200" dirty="0" smtClean="0"/>
            <a:t>國華人中推廣。</a:t>
          </a:r>
          <a:endParaRPr lang="en-US" altLang="zh-CN" sz="2100" kern="1200" dirty="0" smtClean="0"/>
        </a:p>
      </dsp:txBody>
      <dsp:txXfrm>
        <a:off x="385072" y="4033774"/>
        <a:ext cx="8168346" cy="504329"/>
      </dsp:txXfrm>
    </dsp:sp>
    <dsp:sp modelId="{C704AAF8-F7B3-46A1-9AD0-FEE71F2ABD75}">
      <dsp:nvSpPr>
        <dsp:cNvPr id="0" name=""/>
        <dsp:cNvSpPr/>
      </dsp:nvSpPr>
      <dsp:spPr>
        <a:xfrm>
          <a:off x="69866" y="3970733"/>
          <a:ext cx="630412" cy="63041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DC3279D8-E396-48F6-A50A-059490A596E0}" type="datetimeFigureOut">
              <a:rPr lang="zh-CN" altLang="en-US" smtClean="0"/>
              <a:t>2022/4/29</a:t>
            </a:fld>
            <a:endParaRPr lang="zh-CN" altLang="en-US" dirty="0"/>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37F31E-741C-4669-BDC2-AE0C38759839}" type="slidenum">
              <a:rPr lang="zh-CN" altLang="en-US" smtClean="0"/>
              <a:t>‹#›</a:t>
            </a:fld>
            <a:endParaRPr lang="zh-CN" altLang="en-US" dirty="0"/>
          </a:p>
        </p:txBody>
      </p:sp>
    </p:spTree>
    <p:extLst>
      <p:ext uri="{BB962C8B-B14F-4D97-AF65-F5344CB8AC3E}">
        <p14:creationId xmlns:p14="http://schemas.microsoft.com/office/powerpoint/2010/main" val="4105373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F46159B8-F878-4853-8410-8A18EC9ECF9B}" type="datetimeFigureOut">
              <a:rPr lang="zh-CN" altLang="en-US" smtClean="0"/>
              <a:t>2022/4/29</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26892C-817B-41C7-AB97-7ABA09549715}" type="slidenum">
              <a:rPr lang="zh-CN" altLang="en-US" smtClean="0"/>
              <a:t>‹#›</a:t>
            </a:fld>
            <a:endParaRPr lang="zh-CN" altLang="en-US" dirty="0"/>
          </a:p>
        </p:txBody>
      </p:sp>
    </p:spTree>
    <p:extLst>
      <p:ext uri="{BB962C8B-B14F-4D97-AF65-F5344CB8AC3E}">
        <p14:creationId xmlns:p14="http://schemas.microsoft.com/office/powerpoint/2010/main" val="78138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各位弟兄姐妹，平安！感謝主！非常榮幸有機會跟諸位分享男人是勇士課程。</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a:t>
            </a:fld>
            <a:endParaRPr lang="zh-CN" altLang="en-US" dirty="0"/>
          </a:p>
        </p:txBody>
      </p:sp>
    </p:spTree>
    <p:extLst>
      <p:ext uri="{BB962C8B-B14F-4D97-AF65-F5344CB8AC3E}">
        <p14:creationId xmlns:p14="http://schemas.microsoft.com/office/powerpoint/2010/main" val="2390886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首先我們一起來讀一下</a:t>
            </a:r>
            <a:r>
              <a:rPr lang="en-US" altLang="zh-CN" dirty="0" smtClean="0"/>
              <a:t>【</a:t>
            </a:r>
            <a:r>
              <a:rPr lang="zh-CN" altLang="en-US" dirty="0" smtClean="0"/>
              <a:t>提多書</a:t>
            </a:r>
            <a:r>
              <a:rPr lang="en-US" altLang="zh-CN" dirty="0" smtClean="0"/>
              <a:t>1:6-9】</a:t>
            </a:r>
            <a:r>
              <a:rPr lang="zh-CN" altLang="en-US" dirty="0" smtClean="0"/>
              <a:t>。</a:t>
            </a:r>
            <a:endParaRPr lang="en-US" altLang="zh-CN" dirty="0" smtClean="0"/>
          </a:p>
          <a:p>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提多書‬</a:t>
            </a:r>
            <a:r>
              <a:rPr lang="en-US" altLang="zh-CN" dirty="0" smtClean="0">
                <a:latin typeface="微软雅黑" panose="020B0503020204020204" pitchFamily="34" charset="-122"/>
                <a:ea typeface="微软雅黑" panose="020B0503020204020204" pitchFamily="34" charset="-122"/>
              </a:rPr>
              <a:t>1:6-9</a:t>
            </a:r>
            <a:r>
              <a:rPr lang="en-US" altLang="zh-CN" dirty="0" smtClean="0">
                <a:latin typeface="+mn-lt"/>
                <a:ea typeface="+mn-ea"/>
              </a:rPr>
              <a:t>】</a:t>
            </a:r>
            <a:r>
              <a:rPr lang="en-US" altLang="zh-CN" dirty="0" smtClean="0"/>
              <a:t>6 </a:t>
            </a:r>
            <a:r>
              <a:rPr lang="zh-CN" altLang="en-US" dirty="0" smtClean="0"/>
              <a:t>若有無可指責的人，只作一個婦人的丈夫，兒女也是信主的，沒有人告他們是放蕩不服約束的，就可以設立。 </a:t>
            </a:r>
            <a:r>
              <a:rPr lang="en-US" altLang="zh-CN" dirty="0" smtClean="0"/>
              <a:t>7 </a:t>
            </a:r>
            <a:r>
              <a:rPr lang="zh-CN" altLang="en-US" dirty="0" smtClean="0"/>
              <a:t>監督既是　神的管家，必須無可指責，不任性，不暴躁，不因酒滋事，不打人，不貪無義之財； </a:t>
            </a:r>
            <a:r>
              <a:rPr lang="en-US" altLang="zh-CN" dirty="0" smtClean="0"/>
              <a:t>8 </a:t>
            </a:r>
            <a:r>
              <a:rPr lang="zh-CN" altLang="en-US" dirty="0" smtClean="0"/>
              <a:t>樂意接待遠人，好善，莊重，公平，聖潔自持； </a:t>
            </a:r>
            <a:r>
              <a:rPr lang="en-US" altLang="zh-CN" dirty="0" smtClean="0"/>
              <a:t>9 </a:t>
            </a:r>
            <a:r>
              <a:rPr lang="zh-CN" altLang="en-US" dirty="0" smtClean="0"/>
              <a:t>堅守所教真實的道理，就能將純正的教訓勸化人，又能把爭辯的人駁倒了。</a:t>
            </a:r>
            <a:endParaRPr lang="en-US" altLang="zh-CN" dirty="0" smtClean="0"/>
          </a:p>
          <a:p>
            <a:r>
              <a:rPr lang="zh-CN" altLang="en-US" dirty="0" smtClean="0"/>
              <a:t>接下來，看一個視頻</a:t>
            </a:r>
          </a:p>
          <a:p>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2</a:t>
            </a:fld>
            <a:endParaRPr lang="zh-CN" altLang="en-US" dirty="0"/>
          </a:p>
        </p:txBody>
      </p:sp>
    </p:spTree>
    <p:extLst>
      <p:ext uri="{BB962C8B-B14F-4D97-AF65-F5344CB8AC3E}">
        <p14:creationId xmlns:p14="http://schemas.microsoft.com/office/powerpoint/2010/main" val="3644173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讓我們先瞭解一下課程產生的背景。根據“今日基督徒“</a:t>
            </a:r>
            <a:r>
              <a:rPr lang="en-US" altLang="zh-CN" sz="1200" kern="1200" dirty="0" smtClean="0">
                <a:solidFill>
                  <a:schemeClr val="tx1"/>
                </a:solidFill>
                <a:effectLst/>
                <a:latin typeface="+mn-lt"/>
                <a:ea typeface="+mn-ea"/>
                <a:cs typeface="+mn-cs"/>
              </a:rPr>
              <a:t>2017</a:t>
            </a:r>
            <a:r>
              <a:rPr lang="zh-CN" altLang="zh-CN" sz="1200" kern="1200" dirty="0" smtClean="0">
                <a:solidFill>
                  <a:schemeClr val="tx1"/>
                </a:solidFill>
                <a:effectLst/>
                <a:latin typeface="+mn-lt"/>
                <a:ea typeface="+mn-ea"/>
                <a:cs typeface="+mn-cs"/>
              </a:rPr>
              <a:t>年裡的文章“沒有男人被遺棄”所述，在美國教會裡，每</a:t>
            </a:r>
            <a:r>
              <a:rPr lang="en-US" altLang="zh-CN" sz="1200" kern="1200" dirty="0" smtClean="0">
                <a:solidFill>
                  <a:schemeClr val="tx1"/>
                </a:solidFill>
                <a:effectLst/>
                <a:latin typeface="+mn-lt"/>
                <a:ea typeface="+mn-ea"/>
                <a:cs typeface="+mn-cs"/>
              </a:rPr>
              <a:t>10</a:t>
            </a:r>
            <a:r>
              <a:rPr lang="zh-CN" altLang="zh-CN" sz="1200" kern="1200" dirty="0" smtClean="0">
                <a:solidFill>
                  <a:schemeClr val="tx1"/>
                </a:solidFill>
                <a:effectLst/>
                <a:latin typeface="+mn-lt"/>
                <a:ea typeface="+mn-ea"/>
                <a:cs typeface="+mn-cs"/>
              </a:rPr>
              <a:t>個男人中，</a:t>
            </a:r>
            <a:r>
              <a:rPr lang="en-US" altLang="zh-CN" sz="1200" kern="1200" dirty="0" smtClean="0">
                <a:solidFill>
                  <a:schemeClr val="tx1"/>
                </a:solidFill>
                <a:effectLst/>
                <a:latin typeface="+mn-lt"/>
                <a:ea typeface="+mn-ea"/>
                <a:cs typeface="+mn-cs"/>
              </a:rPr>
              <a:t>9</a:t>
            </a:r>
            <a:r>
              <a:rPr lang="zh-CN" altLang="zh-CN" sz="1200" kern="1200" dirty="0" smtClean="0">
                <a:solidFill>
                  <a:schemeClr val="tx1"/>
                </a:solidFill>
                <a:effectLst/>
                <a:latin typeface="+mn-lt"/>
                <a:ea typeface="+mn-ea"/>
                <a:cs typeface="+mn-cs"/>
              </a:rPr>
              <a:t>個孩子將離開教會，</a:t>
            </a:r>
            <a:r>
              <a:rPr lang="en-US" altLang="zh-CN" sz="1200" kern="1200" dirty="0" smtClean="0">
                <a:solidFill>
                  <a:schemeClr val="tx1"/>
                </a:solidFill>
                <a:effectLst/>
                <a:latin typeface="+mn-lt"/>
                <a:ea typeface="+mn-ea"/>
                <a:cs typeface="+mn-cs"/>
              </a:rPr>
              <a:t>8</a:t>
            </a:r>
            <a:r>
              <a:rPr lang="zh-CN" altLang="zh-CN" sz="1200" kern="1200" dirty="0" smtClean="0">
                <a:solidFill>
                  <a:schemeClr val="tx1"/>
                </a:solidFill>
                <a:effectLst/>
                <a:latin typeface="+mn-lt"/>
                <a:ea typeface="+mn-ea"/>
                <a:cs typeface="+mn-cs"/>
              </a:rPr>
              <a:t>個不喜歡他們的工作，</a:t>
            </a:r>
            <a:r>
              <a:rPr lang="en-US" altLang="zh-CN" sz="1200" kern="1200" dirty="0" smtClean="0">
                <a:solidFill>
                  <a:schemeClr val="tx1"/>
                </a:solidFill>
                <a:effectLst/>
                <a:latin typeface="+mn-lt"/>
                <a:ea typeface="+mn-ea"/>
                <a:cs typeface="+mn-cs"/>
              </a:rPr>
              <a:t>6</a:t>
            </a:r>
            <a:r>
              <a:rPr lang="zh-CN" altLang="zh-CN" sz="1200" kern="1200" dirty="0" smtClean="0">
                <a:solidFill>
                  <a:schemeClr val="tx1"/>
                </a:solidFill>
                <a:effectLst/>
                <a:latin typeface="+mn-lt"/>
                <a:ea typeface="+mn-ea"/>
                <a:cs typeface="+mn-cs"/>
              </a:rPr>
              <a:t>個只會支付每月最低金額的信用卡債，</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個面臨嚴重的色情問題，</a:t>
            </a:r>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個會離婚，每年會影響到超過一百萬個孩子。</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EE26892C-817B-41C7-AB97-7ABA09549715}" type="slidenum">
              <a:rPr lang="zh-CN" altLang="en-US" smtClean="0"/>
              <a:t>3</a:t>
            </a:fld>
            <a:endParaRPr lang="zh-CN" altLang="en-US" dirty="0"/>
          </a:p>
        </p:txBody>
      </p:sp>
    </p:spTree>
    <p:extLst>
      <p:ext uri="{BB962C8B-B14F-4D97-AF65-F5344CB8AC3E}">
        <p14:creationId xmlns:p14="http://schemas.microsoft.com/office/powerpoint/2010/main" val="2762201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國內情況也不樂觀。各教會普遍弟兄偏少；很多人一周裡，只有星期天禮拜是基督徒，其它時間與世人無異；即使兩小時的禮拜，也不總參加，參加了也在刷手機，打瞌睡。婚姻方面，婚前性、婚外情越來越普遍，離婚率越來越高。家庭子女教育中，父親角色缺失，或者簡單粗暴。財務方面，個人、家庭的負債越來越高。境況如此不好，想要得到更好的結果，我們必須要有不同的做法。</a:t>
            </a:r>
          </a:p>
          <a:p>
            <a:endParaRPr lang="en-US" altLang="zh-CN" dirty="0" smtClean="0"/>
          </a:p>
        </p:txBody>
      </p:sp>
      <p:sp>
        <p:nvSpPr>
          <p:cNvPr id="4" name="灯片编号占位符 3"/>
          <p:cNvSpPr>
            <a:spLocks noGrp="1"/>
          </p:cNvSpPr>
          <p:nvPr>
            <p:ph type="sldNum" sz="quarter" idx="10"/>
          </p:nvPr>
        </p:nvSpPr>
        <p:spPr/>
        <p:txBody>
          <a:bodyPr/>
          <a:lstStyle/>
          <a:p>
            <a:fld id="{EE26892C-817B-41C7-AB97-7ABA09549715}" type="slidenum">
              <a:rPr lang="zh-CN" altLang="en-US" smtClean="0"/>
              <a:t>4</a:t>
            </a:fld>
            <a:endParaRPr lang="zh-CN" altLang="en-US" dirty="0"/>
          </a:p>
        </p:txBody>
      </p:sp>
    </p:spTree>
    <p:extLst>
      <p:ext uri="{BB962C8B-B14F-4D97-AF65-F5344CB8AC3E}">
        <p14:creationId xmlns:p14="http://schemas.microsoft.com/office/powerpoint/2010/main" val="1938809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我們先看看聖經裡合 神心意的男人應該是什麼樣子？</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馬太福音‬</a:t>
            </a:r>
            <a:r>
              <a:rPr lang="en-US" altLang="zh-CN" dirty="0" smtClean="0"/>
              <a:t>22:37-38】37</a:t>
            </a:r>
            <a:r>
              <a:rPr lang="zh-CN" altLang="en-US" dirty="0" smtClean="0"/>
              <a:t>耶穌對他說：“你要盡心、盡性、盡意，愛主你的　神。 </a:t>
            </a:r>
            <a:r>
              <a:rPr lang="en-US" altLang="zh-CN" dirty="0" smtClean="0"/>
              <a:t>38 </a:t>
            </a:r>
            <a:r>
              <a:rPr lang="zh-CN" altLang="en-US" dirty="0" smtClean="0"/>
              <a:t>這是誡命中的第一，且是最大的。</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耶穌基督要求我們要盡心、盡性、盡意的愛主。這是最大誡命。</a:t>
            </a:r>
            <a:endParaRPr lang="en-US" altLang="zh-CN" dirty="0" smtClean="0"/>
          </a:p>
        </p:txBody>
      </p:sp>
      <p:sp>
        <p:nvSpPr>
          <p:cNvPr id="4" name="灯片编号占位符 3"/>
          <p:cNvSpPr>
            <a:spLocks noGrp="1"/>
          </p:cNvSpPr>
          <p:nvPr>
            <p:ph type="sldNum" sz="quarter" idx="10"/>
          </p:nvPr>
        </p:nvSpPr>
        <p:spPr/>
        <p:txBody>
          <a:bodyPr/>
          <a:lstStyle/>
          <a:p>
            <a:fld id="{EE26892C-817B-41C7-AB97-7ABA09549715}" type="slidenum">
              <a:rPr lang="zh-CN" altLang="en-US" smtClean="0"/>
              <a:t>5</a:t>
            </a:fld>
            <a:endParaRPr lang="zh-CN" altLang="en-US" dirty="0"/>
          </a:p>
        </p:txBody>
      </p:sp>
    </p:spTree>
    <p:extLst>
      <p:ext uri="{BB962C8B-B14F-4D97-AF65-F5344CB8AC3E}">
        <p14:creationId xmlns:p14="http://schemas.microsoft.com/office/powerpoint/2010/main" val="211366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讓我們一起來讀</a:t>
            </a:r>
            <a:r>
              <a:rPr lang="en-US" altLang="zh-CN" dirty="0" smtClean="0"/>
              <a:t>【</a:t>
            </a:r>
            <a:r>
              <a:rPr lang="zh-CN" altLang="en-US" dirty="0" smtClean="0"/>
              <a:t>提摩太前書</a:t>
            </a:r>
            <a:r>
              <a:rPr lang="en-US" altLang="zh-CN" dirty="0" smtClean="0"/>
              <a:t>3:1-12】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提摩太前書</a:t>
            </a:r>
            <a:r>
              <a:rPr lang="en-US" altLang="zh-CN" dirty="0" smtClean="0"/>
              <a:t>3:1-12】1 “</a:t>
            </a:r>
            <a:r>
              <a:rPr lang="zh-CN" altLang="en-US" dirty="0" smtClean="0"/>
              <a:t>人若想要得監督的職分，就是羡慕善工。”這話是可信的。 </a:t>
            </a:r>
            <a:r>
              <a:rPr lang="en-US" altLang="zh-CN" dirty="0" smtClean="0"/>
              <a:t>2 </a:t>
            </a:r>
            <a:r>
              <a:rPr lang="zh-CN" altLang="en-US" dirty="0" smtClean="0"/>
              <a:t>作監督的，必須無可指責，只作一個婦人的丈夫，有節制，自守，端正，樂意接待遠人，善於教導； </a:t>
            </a:r>
            <a:r>
              <a:rPr lang="en-US" altLang="zh-CN" dirty="0" smtClean="0"/>
              <a:t>3 </a:t>
            </a:r>
            <a:r>
              <a:rPr lang="zh-CN" altLang="en-US" dirty="0" smtClean="0"/>
              <a:t>不因酒滋事，不打人，只要溫和，不爭競，不貪財； </a:t>
            </a:r>
            <a:r>
              <a:rPr lang="en-US" altLang="zh-CN" dirty="0" smtClean="0"/>
              <a:t>4 </a:t>
            </a:r>
            <a:r>
              <a:rPr lang="zh-CN" altLang="en-US" dirty="0" smtClean="0"/>
              <a:t>好好管理自己的家，使兒女凡事端莊順服（或作“端端莊莊地使兒女順服”）。 </a:t>
            </a:r>
            <a:r>
              <a:rPr lang="en-US" altLang="zh-CN" dirty="0" smtClean="0"/>
              <a:t>5 </a:t>
            </a:r>
            <a:r>
              <a:rPr lang="zh-CN" altLang="en-US" dirty="0" smtClean="0"/>
              <a:t>人若不知道管理自己的家，焉能照管　神的教會呢？ </a:t>
            </a:r>
            <a:r>
              <a:rPr lang="en-US" altLang="zh-CN" dirty="0" smtClean="0"/>
              <a:t>6 </a:t>
            </a:r>
            <a:r>
              <a:rPr lang="zh-CN" altLang="en-US" dirty="0" smtClean="0"/>
              <a:t>初入教的不可作監督，恐怕他自高自大，就落在魔鬼所受的刑罰裡。 </a:t>
            </a:r>
            <a:r>
              <a:rPr lang="en-US" altLang="zh-CN" dirty="0" smtClean="0"/>
              <a:t>7 </a:t>
            </a:r>
            <a:r>
              <a:rPr lang="zh-CN" altLang="en-US" dirty="0" smtClean="0"/>
              <a:t>監督也必須在教外有好名聲，恐怕被人譭謗，落在魔鬼的網羅裡。</a:t>
            </a:r>
            <a:r>
              <a:rPr lang="en-US" altLang="zh-CN" dirty="0" smtClean="0"/>
              <a:t>8 </a:t>
            </a:r>
            <a:r>
              <a:rPr lang="zh-CN" altLang="en-US" dirty="0" smtClean="0"/>
              <a:t>作執事的，也是如此：必須端莊，不一口兩舌，不好喝酒，不貪不義之財； </a:t>
            </a:r>
            <a:r>
              <a:rPr lang="en-US" altLang="zh-CN" dirty="0" smtClean="0"/>
              <a:t>9 </a:t>
            </a:r>
            <a:r>
              <a:rPr lang="zh-CN" altLang="en-US" dirty="0" smtClean="0"/>
              <a:t>要存清潔的良心，固守真道的奧秘。 </a:t>
            </a:r>
            <a:r>
              <a:rPr lang="en-US" altLang="zh-CN" dirty="0" smtClean="0"/>
              <a:t>10 </a:t>
            </a:r>
            <a:r>
              <a:rPr lang="zh-CN" altLang="en-US" dirty="0" smtClean="0"/>
              <a:t>這等人也要先受試驗，若沒有可責之處，然後叫他們作執事。 </a:t>
            </a:r>
            <a:r>
              <a:rPr lang="en-US" altLang="zh-CN" dirty="0" smtClean="0"/>
              <a:t>11 </a:t>
            </a:r>
            <a:r>
              <a:rPr lang="zh-CN" altLang="en-US" dirty="0" smtClean="0"/>
              <a:t>女執事（原文作“女人”）也是如此：必須端莊，不說讒言，有節制，凡事忠心。 </a:t>
            </a:r>
            <a:r>
              <a:rPr lang="en-US" altLang="zh-CN" dirty="0" smtClean="0"/>
              <a:t>12 </a:t>
            </a:r>
            <a:r>
              <a:rPr lang="zh-CN" altLang="en-US" dirty="0" smtClean="0"/>
              <a:t>執事只要作一個婦人的丈夫，好好管理兒女和自己的家。</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保羅在</a:t>
            </a:r>
            <a:r>
              <a:rPr lang="en-US" altLang="zh-CN" dirty="0" smtClean="0"/>
              <a:t>【</a:t>
            </a:r>
            <a:r>
              <a:rPr lang="zh-CN" altLang="en-US" dirty="0" smtClean="0"/>
              <a:t>提摩太前書</a:t>
            </a:r>
            <a:r>
              <a:rPr lang="en-US" altLang="zh-CN" dirty="0" smtClean="0"/>
              <a:t>3:1-12】【</a:t>
            </a:r>
            <a:r>
              <a:rPr lang="zh-CN" altLang="en-US" dirty="0" smtClean="0"/>
              <a:t>提多書</a:t>
            </a:r>
            <a:r>
              <a:rPr lang="en-US" altLang="zh-CN" dirty="0" smtClean="0"/>
              <a:t>1:6-9】</a:t>
            </a:r>
            <a:r>
              <a:rPr lang="zh-CN" altLang="en-US" dirty="0" smtClean="0"/>
              <a:t>裡面對於屬靈領袖在婚姻及教養兒女、金錢、道德品格等方面提出了諸多要求。</a:t>
            </a:r>
            <a:endParaRPr lang="en-US" altLang="zh-CN" dirty="0" smtClean="0"/>
          </a:p>
        </p:txBody>
      </p:sp>
      <p:sp>
        <p:nvSpPr>
          <p:cNvPr id="4" name="灯片编号占位符 3"/>
          <p:cNvSpPr>
            <a:spLocks noGrp="1"/>
          </p:cNvSpPr>
          <p:nvPr>
            <p:ph type="sldNum" sz="quarter" idx="10"/>
          </p:nvPr>
        </p:nvSpPr>
        <p:spPr/>
        <p:txBody>
          <a:bodyPr/>
          <a:lstStyle/>
          <a:p>
            <a:fld id="{EE26892C-817B-41C7-AB97-7ABA09549715}" type="slidenum">
              <a:rPr lang="zh-CN" altLang="en-US" smtClean="0"/>
              <a:t>6</a:t>
            </a:fld>
            <a:endParaRPr lang="zh-CN" altLang="en-US" dirty="0"/>
          </a:p>
        </p:txBody>
      </p:sp>
    </p:spTree>
    <p:extLst>
      <p:ext uri="{BB962C8B-B14F-4D97-AF65-F5344CB8AC3E}">
        <p14:creationId xmlns:p14="http://schemas.microsoft.com/office/powerpoint/2010/main" val="299559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a:t>
            </a:r>
            <a:r>
              <a:rPr lang="en-US" altLang="zh-CN" dirty="0" smtClean="0"/>
              <a:t>【</a:t>
            </a:r>
            <a:r>
              <a:rPr lang="zh-CN" altLang="en-US" dirty="0" smtClean="0"/>
              <a:t>‪馬太福音‬</a:t>
            </a:r>
            <a:r>
              <a:rPr lang="en-US" altLang="zh-CN" dirty="0" smtClean="0"/>
              <a:t>28:19-20】19 </a:t>
            </a:r>
            <a:r>
              <a:rPr lang="zh-CN" altLang="en-US" dirty="0" smtClean="0"/>
              <a:t>所以，你們要去，使萬民作我的門徒，奉父、子、聖靈的名給他們施洗（或作“給他們施洗，歸於父、子、聖靈的名”）。 </a:t>
            </a:r>
            <a:r>
              <a:rPr lang="en-US" altLang="zh-CN" dirty="0" smtClean="0"/>
              <a:t>20 </a:t>
            </a:r>
            <a:r>
              <a:rPr lang="zh-CN" altLang="en-US" dirty="0" smtClean="0"/>
              <a:t>凡我所吩咐你們的，都教訓他們遵守，我就常與你們同在，直到世界的末了。” </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耶穌基督命令男人去使萬民做祂的門徒，完成這個大使命。</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因此男人應該成為</a:t>
            </a:r>
            <a:r>
              <a:rPr lang="zh-CN" altLang="en-US" sz="1200" b="0" dirty="0" smtClean="0">
                <a:solidFill>
                  <a:schemeClr val="tx1"/>
                </a:solidFill>
              </a:rPr>
              <a:t>謹守大誡命 踐行大使命的屬靈領袖，合 神心意的男人。</a:t>
            </a:r>
            <a:endParaRPr lang="en-US" altLang="zh-CN" sz="1200" b="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b="1" dirty="0" smtClean="0">
              <a:solidFill>
                <a:srgbClr val="FF0000"/>
              </a:solidFill>
            </a:endParaRPr>
          </a:p>
        </p:txBody>
      </p:sp>
      <p:sp>
        <p:nvSpPr>
          <p:cNvPr id="4" name="灯片编号占位符 3"/>
          <p:cNvSpPr>
            <a:spLocks noGrp="1"/>
          </p:cNvSpPr>
          <p:nvPr>
            <p:ph type="sldNum" sz="quarter" idx="10"/>
          </p:nvPr>
        </p:nvSpPr>
        <p:spPr/>
        <p:txBody>
          <a:bodyPr/>
          <a:lstStyle/>
          <a:p>
            <a:fld id="{EE26892C-817B-41C7-AB97-7ABA09549715}" type="slidenum">
              <a:rPr lang="zh-CN" altLang="en-US" smtClean="0"/>
              <a:t>7</a:t>
            </a:fld>
            <a:endParaRPr lang="zh-CN" altLang="en-US" dirty="0"/>
          </a:p>
        </p:txBody>
      </p:sp>
    </p:spTree>
    <p:extLst>
      <p:ext uri="{BB962C8B-B14F-4D97-AF65-F5344CB8AC3E}">
        <p14:creationId xmlns:p14="http://schemas.microsoft.com/office/powerpoint/2010/main" val="2767782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我們再看看聖經裡面好的門徒培訓應該是怎樣的？</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哥林多前書 </a:t>
            </a:r>
            <a:r>
              <a:rPr lang="en-US" altLang="zh-CN" dirty="0" smtClean="0"/>
              <a:t>3:10】</a:t>
            </a:r>
            <a:r>
              <a:rPr lang="zh-CN" altLang="en-US" dirty="0" smtClean="0"/>
              <a:t>我照　神所給我的恩，好像一個聰明的工頭，立好了根基，有別人在上面建造；只是各人要謹慎怎樣在上面建造。</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首先要立好根基，讓別人在上面建造</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提摩太后書 </a:t>
            </a:r>
            <a:r>
              <a:rPr lang="en-US" altLang="zh-CN" dirty="0" smtClean="0"/>
              <a:t>2:2】</a:t>
            </a:r>
            <a:r>
              <a:rPr lang="zh-CN" altLang="en-US" dirty="0" smtClean="0"/>
              <a:t>你在許多見證人面前聽見我所教訓的，也要交托那忠心能教導別人的人。</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其次要門徒培訓忠心能教導別人的人</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smtClean="0"/>
              <a:t>【</a:t>
            </a:r>
            <a:r>
              <a:rPr lang="zh-CN" altLang="en-US" dirty="0" smtClean="0"/>
              <a:t>馬太福音</a:t>
            </a:r>
            <a:r>
              <a:rPr lang="en-US" altLang="zh-CN" dirty="0" smtClean="0"/>
              <a:t>28:18-20】</a:t>
            </a:r>
            <a:r>
              <a:rPr lang="zh-CN" altLang="en-US" dirty="0" smtClean="0"/>
              <a:t>所以，你們要去，使萬民作我的門徒，奉父、子、聖靈的名給他們施洗。凡我所吩咐你們的，都教訓他們遵守</a:t>
            </a:r>
            <a:r>
              <a:rPr lang="en-US" altLang="zh-CN" dirty="0" smtClean="0"/>
              <a:t>…</a:t>
            </a:r>
            <a:r>
              <a:rPr lang="zh-CN" altLang="en-US" dirty="0" smtClean="0"/>
              <a:t>。</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還要能夠實現屬靈的倍增。</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所以，好的門徒培訓，應該具備這三點：建立根基，培訓門徒，屬靈倍增。</a:t>
            </a:r>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8</a:t>
            </a:fld>
            <a:endParaRPr lang="zh-CN" altLang="en-US" dirty="0"/>
          </a:p>
        </p:txBody>
      </p:sp>
    </p:spTree>
    <p:extLst>
      <p:ext uri="{BB962C8B-B14F-4D97-AF65-F5344CB8AC3E}">
        <p14:creationId xmlns:p14="http://schemas.microsoft.com/office/powerpoint/2010/main" val="3082218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男人是勇士的作者博隆（</a:t>
            </a:r>
            <a:r>
              <a:rPr lang="en-US" altLang="zh-CN" sz="1200" kern="1200" dirty="0" smtClean="0">
                <a:solidFill>
                  <a:schemeClr val="tx1"/>
                </a:solidFill>
                <a:effectLst/>
                <a:latin typeface="+mn-lt"/>
                <a:ea typeface="+mn-ea"/>
                <a:cs typeface="+mn-cs"/>
              </a:rPr>
              <a:t>Lonnie Berger)</a:t>
            </a:r>
            <a:r>
              <a:rPr lang="zh-CN" altLang="zh-CN" sz="1200" kern="1200" dirty="0" smtClean="0">
                <a:solidFill>
                  <a:schemeClr val="tx1"/>
                </a:solidFill>
                <a:effectLst/>
                <a:latin typeface="+mn-lt"/>
                <a:ea typeface="+mn-ea"/>
                <a:cs typeface="+mn-cs"/>
              </a:rPr>
              <a:t>，有超過</a:t>
            </a:r>
            <a:r>
              <a:rPr lang="en-US" altLang="zh-CN" sz="1200" kern="1200" dirty="0" smtClean="0">
                <a:solidFill>
                  <a:schemeClr val="tx1"/>
                </a:solidFill>
                <a:effectLst/>
                <a:latin typeface="+mn-lt"/>
                <a:ea typeface="+mn-ea"/>
                <a:cs typeface="+mn-cs"/>
              </a:rPr>
              <a:t>38</a:t>
            </a:r>
            <a:r>
              <a:rPr lang="zh-CN" altLang="zh-CN" sz="1200" kern="1200" dirty="0" smtClean="0">
                <a:solidFill>
                  <a:schemeClr val="tx1"/>
                </a:solidFill>
                <a:effectLst/>
                <a:latin typeface="+mn-lt"/>
                <a:ea typeface="+mn-ea"/>
                <a:cs typeface="+mn-cs"/>
              </a:rPr>
              <a:t>年在世界著名基督教組織導航會擔任門徒培訓和領導力培訓專家的經歷。</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EE26892C-817B-41C7-AB97-7ABA09549715}" type="slidenum">
              <a:rPr lang="zh-CN" altLang="en-US" smtClean="0"/>
              <a:t>9</a:t>
            </a:fld>
            <a:endParaRPr lang="zh-CN" altLang="en-US" dirty="0"/>
          </a:p>
        </p:txBody>
      </p:sp>
    </p:spTree>
    <p:extLst>
      <p:ext uri="{BB962C8B-B14F-4D97-AF65-F5344CB8AC3E}">
        <p14:creationId xmlns:p14="http://schemas.microsoft.com/office/powerpoint/2010/main" val="1282775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在門徒培訓教導男人神學真理時，作者發現很少男人真正感興趣</a:t>
            </a:r>
            <a:r>
              <a:rPr lang="zh-CN" altLang="en-US" sz="1200" kern="1200" dirty="0" smtClean="0">
                <a:solidFill>
                  <a:schemeClr val="tx1"/>
                </a:solidFill>
                <a:effectLst/>
                <a:latin typeface="+mn-lt"/>
                <a:ea typeface="+mn-ea"/>
                <a:cs typeface="+mn-cs"/>
              </a:rPr>
              <a:t>，更少有人願意再教導別人</a:t>
            </a:r>
            <a:r>
              <a:rPr lang="zh-CN" altLang="zh-CN" sz="1200" kern="1200" dirty="0" smtClean="0">
                <a:solidFill>
                  <a:schemeClr val="tx1"/>
                </a:solidFill>
                <a:effectLst/>
                <a:latin typeface="+mn-lt"/>
                <a:ea typeface="+mn-ea"/>
                <a:cs typeface="+mn-cs"/>
              </a:rPr>
              <a:t>。他在查經小組裡詢問男人們生活過得如何時，回答令他震驚：婚姻受傷；兒女們過得不好； 工作糟糕；財務拮据；有些人沉迷色情，不能自拔。而這些問題在查經課程中從來沒有涉及。</a:t>
            </a:r>
          </a:p>
          <a:p>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10</a:t>
            </a:fld>
            <a:endParaRPr lang="zh-CN" altLang="en-US" dirty="0"/>
          </a:p>
        </p:txBody>
      </p:sp>
    </p:spTree>
    <p:extLst>
      <p:ext uri="{BB962C8B-B14F-4D97-AF65-F5344CB8AC3E}">
        <p14:creationId xmlns:p14="http://schemas.microsoft.com/office/powerpoint/2010/main" val="93948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於是作者在</a:t>
            </a:r>
            <a:r>
              <a:rPr lang="en-US" altLang="zh-CN" sz="1200" kern="1200" dirty="0" smtClean="0">
                <a:solidFill>
                  <a:schemeClr val="tx1"/>
                </a:solidFill>
                <a:effectLst/>
                <a:latin typeface="+mn-lt"/>
                <a:ea typeface="+mn-ea"/>
                <a:cs typeface="+mn-cs"/>
              </a:rPr>
              <a:t>1988</a:t>
            </a:r>
            <a:r>
              <a:rPr lang="zh-CN" altLang="zh-CN" sz="1200" kern="1200" dirty="0" smtClean="0">
                <a:solidFill>
                  <a:schemeClr val="tx1"/>
                </a:solidFill>
                <a:effectLst/>
                <a:latin typeface="+mn-lt"/>
                <a:ea typeface="+mn-ea"/>
                <a:cs typeface="+mn-cs"/>
              </a:rPr>
              <a:t>年開始禱告，祈求上帝賜一個全新的務實的查經課程，能夠真正幫助弟兄們在生命中得勝。接下來</a:t>
            </a:r>
            <a:r>
              <a:rPr lang="en-US" altLang="zh-CN" sz="1200" kern="1200" dirty="0" smtClean="0">
                <a:solidFill>
                  <a:schemeClr val="tx1"/>
                </a:solidFill>
                <a:effectLst/>
                <a:latin typeface="+mn-lt"/>
                <a:ea typeface="+mn-ea"/>
                <a:cs typeface="+mn-cs"/>
              </a:rPr>
              <a:t>20</a:t>
            </a:r>
            <a:r>
              <a:rPr lang="zh-CN" altLang="zh-CN" sz="1200" kern="1200" dirty="0" smtClean="0">
                <a:solidFill>
                  <a:schemeClr val="tx1"/>
                </a:solidFill>
                <a:effectLst/>
                <a:latin typeface="+mn-lt"/>
                <a:ea typeface="+mn-ea"/>
                <a:cs typeface="+mn-cs"/>
              </a:rPr>
              <a:t>多年裡神把課程的資料寫在了他的生命中。</a:t>
            </a:r>
            <a:r>
              <a:rPr lang="en-US" altLang="zh-CN" sz="1200" kern="1200" dirty="0" smtClean="0">
                <a:solidFill>
                  <a:schemeClr val="tx1"/>
                </a:solidFill>
                <a:effectLst/>
                <a:latin typeface="+mn-lt"/>
                <a:ea typeface="+mn-ea"/>
                <a:cs typeface="+mn-cs"/>
              </a:rPr>
              <a:t>2009</a:t>
            </a:r>
            <a:r>
              <a:rPr lang="zh-CN" altLang="zh-CN" sz="1200" kern="1200" dirty="0" smtClean="0">
                <a:solidFill>
                  <a:schemeClr val="tx1"/>
                </a:solidFill>
                <a:effectLst/>
                <a:latin typeface="+mn-lt"/>
                <a:ea typeface="+mn-ea"/>
                <a:cs typeface="+mn-cs"/>
              </a:rPr>
              <a:t>年課程開始先後在美國</a:t>
            </a:r>
            <a:r>
              <a:rPr lang="en-US" altLang="zh-CN" sz="1200" kern="1200" dirty="0" smtClean="0">
                <a:solidFill>
                  <a:schemeClr val="tx1"/>
                </a:solidFill>
                <a:effectLst/>
                <a:latin typeface="+mn-lt"/>
                <a:ea typeface="+mn-ea"/>
                <a:cs typeface="+mn-cs"/>
              </a:rPr>
              <a:t>20</a:t>
            </a:r>
            <a:r>
              <a:rPr lang="zh-CN" altLang="zh-CN" sz="1200" kern="1200" dirty="0" smtClean="0">
                <a:solidFill>
                  <a:schemeClr val="tx1"/>
                </a:solidFill>
                <a:effectLst/>
                <a:latin typeface="+mn-lt"/>
                <a:ea typeface="+mn-ea"/>
                <a:cs typeface="+mn-cs"/>
              </a:rPr>
              <a:t>多個州</a:t>
            </a:r>
            <a:r>
              <a:rPr lang="en-US" altLang="zh-CN" sz="1200" kern="1200" dirty="0" smtClean="0">
                <a:solidFill>
                  <a:schemeClr val="tx1"/>
                </a:solidFill>
                <a:effectLst/>
                <a:latin typeface="+mn-lt"/>
                <a:ea typeface="+mn-ea"/>
                <a:cs typeface="+mn-cs"/>
              </a:rPr>
              <a:t>500</a:t>
            </a:r>
            <a:r>
              <a:rPr lang="zh-CN" altLang="zh-CN" sz="1200" kern="1200" dirty="0" smtClean="0">
                <a:solidFill>
                  <a:schemeClr val="tx1"/>
                </a:solidFill>
                <a:effectLst/>
                <a:latin typeface="+mn-lt"/>
                <a:ea typeface="+mn-ea"/>
                <a:cs typeface="+mn-cs"/>
              </a:rPr>
              <a:t>多男人中試用。</a:t>
            </a:r>
            <a:r>
              <a:rPr lang="en-US" altLang="zh-CN" sz="1200" kern="1200" dirty="0" smtClean="0">
                <a:solidFill>
                  <a:schemeClr val="tx1"/>
                </a:solidFill>
                <a:effectLst/>
                <a:latin typeface="+mn-lt"/>
                <a:ea typeface="+mn-ea"/>
                <a:cs typeface="+mn-cs"/>
              </a:rPr>
              <a:t>2011</a:t>
            </a:r>
            <a:r>
              <a:rPr lang="zh-CN" altLang="zh-CN" sz="1200" kern="1200" dirty="0" smtClean="0">
                <a:solidFill>
                  <a:schemeClr val="tx1"/>
                </a:solidFill>
                <a:effectLst/>
                <a:latin typeface="+mn-lt"/>
                <a:ea typeface="+mn-ea"/>
                <a:cs typeface="+mn-cs"/>
              </a:rPr>
              <a:t>年正式發佈。</a:t>
            </a:r>
            <a:r>
              <a:rPr lang="en-US" altLang="zh-CN" sz="1200" kern="1200" dirty="0" smtClean="0">
                <a:solidFill>
                  <a:schemeClr val="tx1"/>
                </a:solidFill>
                <a:effectLst/>
                <a:latin typeface="+mn-lt"/>
                <a:ea typeface="+mn-ea"/>
                <a:cs typeface="+mn-cs"/>
              </a:rPr>
              <a:t>2017</a:t>
            </a:r>
            <a:r>
              <a:rPr lang="zh-CN" altLang="zh-CN" sz="1200" kern="1200" dirty="0" smtClean="0">
                <a:solidFill>
                  <a:schemeClr val="tx1"/>
                </a:solidFill>
                <a:effectLst/>
                <a:latin typeface="+mn-lt"/>
                <a:ea typeface="+mn-ea"/>
                <a:cs typeface="+mn-cs"/>
              </a:rPr>
              <a:t>年加入環球廣播電臺在世界範圍內大力推廣。</a:t>
            </a:r>
            <a:r>
              <a:rPr lang="en-US" altLang="zh-CN" sz="1200" kern="1200" dirty="0" smtClean="0">
                <a:solidFill>
                  <a:schemeClr val="tx1"/>
                </a:solidFill>
                <a:effectLst/>
                <a:latin typeface="+mn-lt"/>
                <a:ea typeface="+mn-ea"/>
                <a:cs typeface="+mn-cs"/>
              </a:rPr>
              <a:t>2019</a:t>
            </a:r>
            <a:r>
              <a:rPr lang="zh-CN" altLang="zh-CN" sz="1200" kern="1200" dirty="0" smtClean="0">
                <a:solidFill>
                  <a:schemeClr val="tx1"/>
                </a:solidFill>
                <a:effectLst/>
                <a:latin typeface="+mn-lt"/>
                <a:ea typeface="+mn-ea"/>
                <a:cs typeface="+mn-cs"/>
              </a:rPr>
              <a:t>年中文版本開</a:t>
            </a:r>
            <a:r>
              <a:rPr lang="zh-CN" altLang="zh-CN" sz="1200" kern="1200" smtClean="0">
                <a:solidFill>
                  <a:schemeClr val="tx1"/>
                </a:solidFill>
                <a:effectLst/>
                <a:latin typeface="+mn-lt"/>
                <a:ea typeface="+mn-ea"/>
                <a:cs typeface="+mn-cs"/>
              </a:rPr>
              <a:t>始在</a:t>
            </a:r>
            <a:r>
              <a:rPr lang="zh-CN" altLang="en-US" smtClean="0"/>
              <a:t>大陸</a:t>
            </a:r>
            <a:r>
              <a:rPr lang="zh-CN" altLang="zh-CN" sz="1200" kern="120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臺灣和美國華人中推廣。到目前為止，男人是勇士已經影響了</a:t>
            </a:r>
            <a:r>
              <a:rPr lang="en-US" altLang="zh-CN" sz="1200" kern="1200" dirty="0" smtClean="0">
                <a:solidFill>
                  <a:schemeClr val="tx1"/>
                </a:solidFill>
                <a:effectLst/>
                <a:latin typeface="+mn-lt"/>
                <a:ea typeface="+mn-ea"/>
                <a:cs typeface="+mn-cs"/>
              </a:rPr>
              <a:t>55</a:t>
            </a:r>
            <a:r>
              <a:rPr lang="zh-CN" altLang="zh-CN" sz="1200" kern="1200" dirty="0" smtClean="0">
                <a:solidFill>
                  <a:schemeClr val="tx1"/>
                </a:solidFill>
                <a:effectLst/>
                <a:latin typeface="+mn-lt"/>
                <a:ea typeface="+mn-ea"/>
                <a:cs typeface="+mn-cs"/>
              </a:rPr>
              <a:t>個國家</a:t>
            </a:r>
            <a:r>
              <a:rPr lang="en-US" altLang="zh-CN" sz="1200" kern="1200" dirty="0" smtClean="0">
                <a:solidFill>
                  <a:schemeClr val="tx1"/>
                </a:solidFill>
                <a:effectLst/>
                <a:latin typeface="+mn-lt"/>
                <a:ea typeface="+mn-ea"/>
                <a:cs typeface="+mn-cs"/>
              </a:rPr>
              <a:t>19</a:t>
            </a:r>
            <a:r>
              <a:rPr lang="zh-CN" altLang="zh-CN" sz="1200" kern="1200" dirty="0" smtClean="0">
                <a:solidFill>
                  <a:schemeClr val="tx1"/>
                </a:solidFill>
                <a:effectLst/>
                <a:latin typeface="+mn-lt"/>
                <a:ea typeface="+mn-ea"/>
                <a:cs typeface="+mn-cs"/>
              </a:rPr>
              <a:t>種語言</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萬多人的生命。</a:t>
            </a: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EE26892C-817B-41C7-AB97-7ABA09549715}" type="slidenum">
              <a:rPr lang="zh-CN" altLang="en-US" smtClean="0"/>
              <a:t>11</a:t>
            </a:fld>
            <a:endParaRPr lang="zh-CN" altLang="en-US" dirty="0"/>
          </a:p>
        </p:txBody>
      </p:sp>
    </p:spTree>
    <p:extLst>
      <p:ext uri="{BB962C8B-B14F-4D97-AF65-F5344CB8AC3E}">
        <p14:creationId xmlns:p14="http://schemas.microsoft.com/office/powerpoint/2010/main" val="3254815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男人是勇士課程是為專為建造男人開發的，它在男人生命中最重要的方面裝備他們。它以大誡命為基礎與 神同行；通過在家庭、</a:t>
            </a:r>
            <a:r>
              <a:rPr lang="zh-CN" altLang="en-US" sz="1200" kern="1200" dirty="0" smtClean="0">
                <a:solidFill>
                  <a:schemeClr val="tx1"/>
                </a:solidFill>
                <a:effectLst/>
                <a:latin typeface="+mn-lt"/>
                <a:ea typeface="+mn-ea"/>
                <a:cs typeface="+mn-cs"/>
              </a:rPr>
              <a:t>金錢</a:t>
            </a:r>
            <a:r>
              <a:rPr lang="zh-CN" altLang="zh-CN" sz="1200" kern="1200" dirty="0" smtClean="0">
                <a:solidFill>
                  <a:schemeClr val="tx1"/>
                </a:solidFill>
                <a:effectLst/>
                <a:latin typeface="+mn-lt"/>
                <a:ea typeface="+mn-ea"/>
                <a:cs typeface="+mn-cs"/>
              </a:rPr>
              <a:t>、道德、品格等方面培訓，成為屬靈的領袖；利用</a:t>
            </a:r>
            <a:r>
              <a:rPr lang="zh-CN" altLang="en-US" sz="1200" kern="1200" dirty="0" smtClean="0">
                <a:solidFill>
                  <a:schemeClr val="tx1"/>
                </a:solidFill>
                <a:effectLst/>
                <a:latin typeface="+mn-lt"/>
                <a:ea typeface="+mn-ea"/>
                <a:cs typeface="+mn-cs"/>
              </a:rPr>
              <a:t>這個課程</a:t>
            </a:r>
            <a:r>
              <a:rPr lang="zh-CN" altLang="zh-CN" sz="1200" kern="1200" dirty="0" smtClean="0">
                <a:solidFill>
                  <a:schemeClr val="tx1"/>
                </a:solidFill>
                <a:effectLst/>
                <a:latin typeface="+mn-lt"/>
                <a:ea typeface="+mn-ea"/>
                <a:cs typeface="+mn-cs"/>
              </a:rPr>
              <a:t>有效的屬靈倍增來踐行大使命。</a:t>
            </a:r>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12</a:t>
            </a:fld>
            <a:endParaRPr lang="zh-CN" altLang="en-US" dirty="0"/>
          </a:p>
        </p:txBody>
      </p:sp>
    </p:spTree>
    <p:extLst>
      <p:ext uri="{BB962C8B-B14F-4D97-AF65-F5344CB8AC3E}">
        <p14:creationId xmlns:p14="http://schemas.microsoft.com/office/powerpoint/2010/main" val="2082274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課程分為三冊：第</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冊與神同行，建立門徒訓練的基本技能。這些技能包括與神獨處的靈修，經文的默想，禱告和話語的應用。第</a:t>
            </a:r>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冊婚姻與教養兒女，提供了在聖經裡對婚姻及教養兒女方面實用的幫助；尤其著重在教養青少年的兒女。這些課程會深深影響到那些想要成為好丈夫及好父親的男人的生命。第</a:t>
            </a:r>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冊金錢，性，工作，艱難時刻，有意義的人生，給了你在有關金錢、性、艱難時刻和如何讓你的人生有意義等方面聖經經文的實際應用。這是在婚姻和兒女之外，男人一生中最需要打勝仗的戰場。</a:t>
            </a:r>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冊一共</a:t>
            </a:r>
            <a:r>
              <a:rPr lang="en-US" altLang="zh-CN" sz="1200" kern="1200" dirty="0" smtClean="0">
                <a:solidFill>
                  <a:schemeClr val="tx1"/>
                </a:solidFill>
                <a:effectLst/>
                <a:latin typeface="+mn-lt"/>
                <a:ea typeface="+mn-ea"/>
                <a:cs typeface="+mn-cs"/>
              </a:rPr>
              <a:t>28</a:t>
            </a:r>
            <a:r>
              <a:rPr lang="zh-CN" altLang="zh-CN" sz="1200" kern="1200" dirty="0" smtClean="0">
                <a:solidFill>
                  <a:schemeClr val="tx1"/>
                </a:solidFill>
                <a:effectLst/>
                <a:latin typeface="+mn-lt"/>
                <a:ea typeface="+mn-ea"/>
                <a:cs typeface="+mn-cs"/>
              </a:rPr>
              <a:t>課，加上課前</a:t>
            </a:r>
            <a:r>
              <a:rPr lang="zh-CN" altLang="en-US" sz="1200" kern="1200" dirty="0" smtClean="0">
                <a:solidFill>
                  <a:schemeClr val="tx1"/>
                </a:solidFill>
                <a:effectLst/>
                <a:latin typeface="+mn-lt"/>
                <a:ea typeface="+mn-ea"/>
                <a:cs typeface="+mn-cs"/>
              </a:rPr>
              <a:t>預備</a:t>
            </a:r>
            <a:r>
              <a:rPr lang="zh-CN" altLang="zh-CN" sz="1200" kern="1200" dirty="0" smtClean="0">
                <a:solidFill>
                  <a:schemeClr val="tx1"/>
                </a:solidFill>
                <a:effectLst/>
                <a:latin typeface="+mn-lt"/>
                <a:ea typeface="+mn-ea"/>
                <a:cs typeface="+mn-cs"/>
              </a:rPr>
              <a:t>課，需要</a:t>
            </a:r>
            <a:r>
              <a:rPr lang="en-US" altLang="zh-CN" sz="1200" kern="1200" dirty="0" smtClean="0">
                <a:solidFill>
                  <a:schemeClr val="tx1"/>
                </a:solidFill>
                <a:effectLst/>
                <a:latin typeface="+mn-lt"/>
                <a:ea typeface="+mn-ea"/>
                <a:cs typeface="+mn-cs"/>
              </a:rPr>
              <a:t>33</a:t>
            </a:r>
            <a:r>
              <a:rPr lang="zh-CN" altLang="zh-CN" sz="1200" kern="1200" dirty="0" smtClean="0">
                <a:solidFill>
                  <a:schemeClr val="tx1"/>
                </a:solidFill>
                <a:effectLst/>
                <a:latin typeface="+mn-lt"/>
                <a:ea typeface="+mn-ea"/>
                <a:cs typeface="+mn-cs"/>
              </a:rPr>
              <a:t>周。男人是勇士以</a:t>
            </a:r>
            <a:r>
              <a:rPr lang="en-US" altLang="zh-CN" sz="1200" kern="1200" dirty="0" smtClean="0">
                <a:solidFill>
                  <a:schemeClr val="tx1"/>
                </a:solidFill>
                <a:effectLst/>
                <a:latin typeface="+mn-lt"/>
                <a:ea typeface="+mn-ea"/>
                <a:cs typeface="+mn-cs"/>
              </a:rPr>
              <a:t>4-6</a:t>
            </a:r>
            <a:r>
              <a:rPr lang="zh-CN" altLang="zh-CN" sz="1200" kern="1200" dirty="0" smtClean="0">
                <a:solidFill>
                  <a:schemeClr val="tx1"/>
                </a:solidFill>
                <a:effectLst/>
                <a:latin typeface="+mn-lt"/>
                <a:ea typeface="+mn-ea"/>
                <a:cs typeface="+mn-cs"/>
              </a:rPr>
              <a:t>人小組方式上課為主，也可以用於</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對</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和男人主日學。</a:t>
            </a:r>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13</a:t>
            </a:fld>
            <a:endParaRPr lang="zh-CN" altLang="en-US" dirty="0"/>
          </a:p>
        </p:txBody>
      </p:sp>
    </p:spTree>
    <p:extLst>
      <p:ext uri="{BB962C8B-B14F-4D97-AF65-F5344CB8AC3E}">
        <p14:creationId xmlns:p14="http://schemas.microsoft.com/office/powerpoint/2010/main" val="754387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男人是勇士</a:t>
            </a:r>
            <a:r>
              <a:rPr lang="zh-CN" altLang="en-US" sz="1200" kern="1200" dirty="0" smtClean="0">
                <a:solidFill>
                  <a:schemeClr val="tx1"/>
                </a:solidFill>
                <a:effectLst/>
                <a:latin typeface="+mn-lt"/>
                <a:ea typeface="+mn-ea"/>
                <a:cs typeface="+mn-cs"/>
              </a:rPr>
              <a:t>課程有以下特點：</a:t>
            </a:r>
            <a:r>
              <a:rPr lang="zh-CN" altLang="zh-CN" sz="1200" kern="1200" dirty="0" smtClean="0">
                <a:solidFill>
                  <a:schemeClr val="tx1"/>
                </a:solidFill>
                <a:effectLst/>
                <a:latin typeface="+mn-lt"/>
                <a:ea typeface="+mn-ea"/>
                <a:cs typeface="+mn-cs"/>
              </a:rPr>
              <a:t>主題接地氣，案例典型</a:t>
            </a:r>
            <a:r>
              <a:rPr lang="zh-CN" altLang="en-US" sz="1200" kern="1200" dirty="0" smtClean="0">
                <a:solidFill>
                  <a:schemeClr val="tx1"/>
                </a:solidFill>
                <a:effectLst/>
                <a:latin typeface="+mn-lt"/>
                <a:ea typeface="+mn-ea"/>
                <a:cs typeface="+mn-cs"/>
              </a:rPr>
              <a:t>真實</a:t>
            </a:r>
            <a:r>
              <a:rPr lang="zh-CN" altLang="zh-CN" sz="1200" kern="1200" dirty="0" smtClean="0">
                <a:solidFill>
                  <a:schemeClr val="tx1"/>
                </a:solidFill>
                <a:effectLst/>
                <a:latin typeface="+mn-lt"/>
                <a:ea typeface="+mn-ea"/>
                <a:cs typeface="+mn-cs"/>
              </a:rPr>
              <a:t>，跟日常生活息息相關，直擊現實；上課方式獨特，沒有老師授課，只有預習作業，上課分享；不是講道和查經，而是培訓學習</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神話語的技能，授之以漁；強調實操，每週都有任務，提供有效的方法解決現實問題；每一</a:t>
            </a:r>
            <a:r>
              <a:rPr lang="zh-CN" altLang="en-US" sz="1200" kern="1200" dirty="0" smtClean="0">
                <a:solidFill>
                  <a:schemeClr val="tx1"/>
                </a:solidFill>
                <a:effectLst/>
                <a:latin typeface="+mn-lt"/>
                <a:ea typeface="+mn-ea"/>
                <a:cs typeface="+mn-cs"/>
              </a:rPr>
              <a:t>課</a:t>
            </a:r>
            <a:r>
              <a:rPr lang="zh-CN" altLang="zh-CN" sz="1200" kern="1200" dirty="0" smtClean="0">
                <a:solidFill>
                  <a:schemeClr val="tx1"/>
                </a:solidFill>
                <a:effectLst/>
                <a:latin typeface="+mn-lt"/>
                <a:ea typeface="+mn-ea"/>
                <a:cs typeface="+mn-cs"/>
              </a:rPr>
              <a:t>都有領袖指南，只要照著課本演練即可，容易推廣；</a:t>
            </a:r>
            <a:r>
              <a:rPr lang="zh-CN" altLang="en-US" sz="1200" kern="1200" dirty="0" smtClean="0">
                <a:solidFill>
                  <a:schemeClr val="tx1"/>
                </a:solidFill>
                <a:effectLst/>
                <a:latin typeface="+mn-lt"/>
                <a:ea typeface="+mn-ea"/>
                <a:cs typeface="+mn-cs"/>
              </a:rPr>
              <a:t>課程設計獨居匠心，根據美國國家培訓實驗室的研究，群組討論，實際行動，教導他人以及背誦和默想是</a:t>
            </a:r>
            <a:r>
              <a:rPr lang="en-US" altLang="zh-CN" sz="1200" kern="1200" dirty="0" smtClean="0">
                <a:solidFill>
                  <a:schemeClr val="tx1"/>
                </a:solidFill>
                <a:effectLst/>
                <a:latin typeface="+mn-lt"/>
                <a:ea typeface="+mn-ea"/>
                <a:cs typeface="+mn-cs"/>
              </a:rPr>
              <a:t>4</a:t>
            </a:r>
            <a:r>
              <a:rPr lang="zh-CN" altLang="en-US" sz="1200" kern="1200" dirty="0" smtClean="0">
                <a:solidFill>
                  <a:schemeClr val="tx1"/>
                </a:solidFill>
                <a:effectLst/>
                <a:latin typeface="+mn-lt"/>
                <a:ea typeface="+mn-ea"/>
                <a:cs typeface="+mn-cs"/>
              </a:rPr>
              <a:t>種效率最高的主動學習方式，男人是勇士把這四種全部融合在課程裡面，因此學習效率非常之高。</a:t>
            </a:r>
            <a:r>
              <a:rPr lang="zh-CN" altLang="zh-CN" sz="1200" kern="1200" dirty="0" smtClean="0">
                <a:solidFill>
                  <a:schemeClr val="tx1"/>
                </a:solidFill>
                <a:effectLst/>
                <a:latin typeface="+mn-lt"/>
                <a:ea typeface="+mn-ea"/>
                <a:cs typeface="+mn-cs"/>
              </a:rPr>
              <a:t>弟兄一起長期陪伴，深度分享，彼此幫扶，能夠建立更緊密的聯結。</a:t>
            </a:r>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14</a:t>
            </a:fld>
            <a:endParaRPr lang="zh-CN" altLang="en-US" dirty="0"/>
          </a:p>
        </p:txBody>
      </p:sp>
    </p:spTree>
    <p:extLst>
      <p:ext uri="{BB962C8B-B14F-4D97-AF65-F5344CB8AC3E}">
        <p14:creationId xmlns:p14="http://schemas.microsoft.com/office/powerpoint/2010/main" val="1159680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為了</a:t>
            </a:r>
            <a:r>
              <a:rPr lang="zh-CN" altLang="zh-CN" sz="1200" kern="1200" dirty="0" smtClean="0">
                <a:solidFill>
                  <a:schemeClr val="tx1"/>
                </a:solidFill>
                <a:effectLst/>
                <a:latin typeface="+mn-lt"/>
                <a:ea typeface="+mn-ea"/>
                <a:cs typeface="+mn-cs"/>
              </a:rPr>
              <a:t>更好的掌握課程內容以及實現屬靈倍增，課程設計了兩年的流程。在第一年裡，先學習靈修，經文默想背誦以及禱告相關技能，與</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神同行，建立與</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神更親密的關係。然後學習婚姻，教養兒女等相關主題，在生命中得勝，成為屬靈的領袖。接下來第二年裡，通過帶領新的勇士，讓自己靈命成長得以鞏固，同時還能門徒培訓更多的勇士，實現屬靈倍增。</a:t>
            </a:r>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第一年課程第一冊是我做你看，第二、三冊是你做我看，第二年你做我走。如此迴圈推廣。</a:t>
            </a:r>
            <a:endParaRPr lang="zh-CN" altLang="en-US" dirty="0">
              <a:solidFill>
                <a:schemeClr val="tx1"/>
              </a:solidFill>
            </a:endParaRPr>
          </a:p>
        </p:txBody>
      </p:sp>
      <p:sp>
        <p:nvSpPr>
          <p:cNvPr id="4" name="灯片编号占位符 3"/>
          <p:cNvSpPr>
            <a:spLocks noGrp="1"/>
          </p:cNvSpPr>
          <p:nvPr>
            <p:ph type="sldNum" sz="quarter" idx="10"/>
          </p:nvPr>
        </p:nvSpPr>
        <p:spPr/>
        <p:txBody>
          <a:bodyPr/>
          <a:lstStyle/>
          <a:p>
            <a:fld id="{EE26892C-817B-41C7-AB97-7ABA09549715}" type="slidenum">
              <a:rPr lang="zh-CN" altLang="en-US" smtClean="0"/>
              <a:t>15</a:t>
            </a:fld>
            <a:endParaRPr lang="zh-CN" altLang="en-US" dirty="0"/>
          </a:p>
        </p:txBody>
      </p:sp>
    </p:spTree>
    <p:extLst>
      <p:ext uri="{BB962C8B-B14F-4D97-AF65-F5344CB8AC3E}">
        <p14:creationId xmlns:p14="http://schemas.microsoft.com/office/powerpoint/2010/main" val="897692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這是男人是勇士課程的見證：環球廣播電臺總裁</a:t>
            </a:r>
            <a:r>
              <a:rPr lang="en-US" altLang="zh-CN" sz="1200" kern="1200" dirty="0" smtClean="0">
                <a:solidFill>
                  <a:schemeClr val="tx1"/>
                </a:solidFill>
                <a:effectLst/>
                <a:latin typeface="+mn-lt"/>
                <a:ea typeface="+mn-ea"/>
                <a:cs typeface="+mn-cs"/>
              </a:rPr>
              <a:t>Libby</a:t>
            </a:r>
            <a:r>
              <a:rPr lang="zh-CN" altLang="zh-CN" sz="1200" kern="1200" dirty="0" smtClean="0">
                <a:solidFill>
                  <a:schemeClr val="tx1"/>
                </a:solidFill>
                <a:effectLst/>
                <a:latin typeface="+mn-lt"/>
                <a:ea typeface="+mn-ea"/>
                <a:cs typeface="+mn-cs"/>
              </a:rPr>
              <a:t>以及國內外的牧者，都認為男人是勇士是一個一針見血，簡單高效的特別的門徒培訓課程，讓男人在個人、家庭、事業以及服事方面都會有突破，成為勇士。期待更多的弟兄繼續書寫自己的見證。</a:t>
            </a:r>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16</a:t>
            </a:fld>
            <a:endParaRPr lang="zh-CN" altLang="en-US" dirty="0"/>
          </a:p>
        </p:txBody>
      </p:sp>
    </p:spTree>
    <p:extLst>
      <p:ext uri="{BB962C8B-B14F-4D97-AF65-F5344CB8AC3E}">
        <p14:creationId xmlns:p14="http://schemas.microsoft.com/office/powerpoint/2010/main" val="4003711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男人通過與 神獨處靈修，花時間與 神在一起，對 神的愛不斷成長；每日默想 神的話語，認真地將它在生命中實踐；深愛妻子，好好教養兒女，成為兒女樂意學習的榜樣；管好自己的錢財，在金錢上有自由、慷慨、願意供給</a:t>
            </a:r>
            <a:r>
              <a:rPr lang="zh-CN" altLang="en-US" sz="1200" kern="1200" dirty="0" smtClean="0">
                <a:solidFill>
                  <a:schemeClr val="tx1"/>
                </a:solidFill>
                <a:effectLst/>
                <a:latin typeface="+mn-lt"/>
                <a:ea typeface="+mn-ea"/>
                <a:cs typeface="+mn-cs"/>
              </a:rPr>
              <a:t>；面臨艱難時刻，能夠尋求神，做出正確的抉擇；帶領門徒訓練其他弟兄；成為有 神話語，合 神心意的勇士。</a:t>
            </a:r>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EE26892C-817B-41C7-AB97-7ABA09549715}" type="slidenum">
              <a:rPr lang="zh-CN" altLang="en-US" smtClean="0"/>
              <a:t>17</a:t>
            </a:fld>
            <a:endParaRPr lang="zh-CN" altLang="en-US" dirty="0"/>
          </a:p>
        </p:txBody>
      </p:sp>
    </p:spTree>
    <p:extLst>
      <p:ext uri="{BB962C8B-B14F-4D97-AF65-F5344CB8AC3E}">
        <p14:creationId xmlns:p14="http://schemas.microsoft.com/office/powerpoint/2010/main" val="1158460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男人是勇士，需要承諾，需要付出，但值得投入。歡迎弟兄加入，一起成為勇士！男人是勇士，幫助男人在生命中得勝。</a:t>
            </a:r>
            <a:endParaRPr lang="zh-CN" altLang="en-US" dirty="0"/>
          </a:p>
        </p:txBody>
      </p:sp>
      <p:sp>
        <p:nvSpPr>
          <p:cNvPr id="4" name="灯片编号占位符 3"/>
          <p:cNvSpPr>
            <a:spLocks noGrp="1"/>
          </p:cNvSpPr>
          <p:nvPr>
            <p:ph type="sldNum" sz="quarter" idx="10"/>
          </p:nvPr>
        </p:nvSpPr>
        <p:spPr/>
        <p:txBody>
          <a:bodyPr/>
          <a:lstStyle/>
          <a:p>
            <a:fld id="{EE26892C-817B-41C7-AB97-7ABA09549715}" type="slidenum">
              <a:rPr lang="zh-CN" altLang="en-US" smtClean="0"/>
              <a:t>18</a:t>
            </a:fld>
            <a:endParaRPr lang="zh-CN" altLang="en-US" dirty="0"/>
          </a:p>
        </p:txBody>
      </p:sp>
    </p:spTree>
    <p:extLst>
      <p:ext uri="{BB962C8B-B14F-4D97-AF65-F5344CB8AC3E}">
        <p14:creationId xmlns:p14="http://schemas.microsoft.com/office/powerpoint/2010/main" val="5130269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524000" y="5680181"/>
            <a:ext cx="9144000" cy="65506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4" name="日期占位符 3"/>
          <p:cNvSpPr>
            <a:spLocks noGrp="1"/>
          </p:cNvSpPr>
          <p:nvPr>
            <p:ph type="dt" sz="half" idx="10"/>
          </p:nvPr>
        </p:nvSpPr>
        <p:spPr/>
        <p:txBody>
          <a:bodyPr/>
          <a:lstStyle/>
          <a:p>
            <a:fld id="{4BCD9A05-8384-4438-9F12-144EA17D7702}" type="datetimeFigureOut">
              <a:rPr lang="zh-CN" altLang="en-US" smtClean="0"/>
              <a:t>2022/4/29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4A68AA-0138-4970-81A8-84789BE0A722}" type="slidenum">
              <a:rPr lang="zh-CN" altLang="en-US" smtClean="0"/>
              <a:t>‹#›</a:t>
            </a:fld>
            <a:endParaRPr lang="zh-CN" altLang="en-US" dirty="0"/>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9811" y="3552353"/>
            <a:ext cx="2152378" cy="2127828"/>
          </a:xfrm>
          <a:prstGeom prst="rect">
            <a:avLst/>
          </a:prstGeom>
          <a:ln>
            <a:noFill/>
          </a:ln>
          <a:effectLst>
            <a:reflection stA="0" endPos="65000" dist="50800" dir="5400000" sy="-100000" algn="bl" rotWithShape="0"/>
          </a:effectLst>
        </p:spPr>
      </p:pic>
    </p:spTree>
    <p:extLst>
      <p:ext uri="{BB962C8B-B14F-4D97-AF65-F5344CB8AC3E}">
        <p14:creationId xmlns:p14="http://schemas.microsoft.com/office/powerpoint/2010/main" val="11700575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9422424" cy="1080707"/>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838200" y="1691950"/>
            <a:ext cx="10515600" cy="4509894"/>
          </a:xfrm>
        </p:spPr>
        <p:txBody>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4BCD9A05-8384-4438-9F12-144EA17D7702}" type="datetimeFigureOut">
              <a:rPr lang="zh-CN" altLang="en-US" smtClean="0"/>
              <a:t>2022/4/29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4A68AA-0138-4970-81A8-84789BE0A722}" type="slidenum">
              <a:rPr lang="zh-CN" altLang="en-US" smtClean="0"/>
              <a:t>‹#›</a:t>
            </a:fld>
            <a:endParaRPr lang="zh-CN" altLang="en-US" dirty="0"/>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70318" y="365125"/>
            <a:ext cx="983482" cy="972264"/>
          </a:xfrm>
          <a:prstGeom prst="rect">
            <a:avLst/>
          </a:prstGeom>
        </p:spPr>
      </p:pic>
      <p:sp>
        <p:nvSpPr>
          <p:cNvPr id="8" name="文本框 7"/>
          <p:cNvSpPr txBox="1"/>
          <p:nvPr userDrawn="1"/>
        </p:nvSpPr>
        <p:spPr>
          <a:xfrm>
            <a:off x="10260624" y="1299226"/>
            <a:ext cx="1411134" cy="215444"/>
          </a:xfrm>
          <a:prstGeom prst="rect">
            <a:avLst/>
          </a:prstGeom>
          <a:noFill/>
        </p:spPr>
        <p:txBody>
          <a:bodyPr wrap="square" rtlCol="0">
            <a:spAutoFit/>
          </a:bodyPr>
          <a:lstStyle/>
          <a:p>
            <a:r>
              <a:rPr lang="zh-CN" altLang="en-US" sz="800" b="1" dirty="0" smtClean="0">
                <a:latin typeface="微软雅黑" panose="020B0503020204020204" pitchFamily="34" charset="-122"/>
                <a:ea typeface="微软雅黑" panose="020B0503020204020204" pitchFamily="34" charset="-122"/>
              </a:rPr>
              <a:t>幫助男人在生命中得勝</a:t>
            </a:r>
            <a:endParaRPr lang="zh-CN" altLang="en-US" sz="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065390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9422424" cy="1080707"/>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838200" y="1691951"/>
            <a:ext cx="10515600" cy="1331028"/>
          </a:xfrm>
        </p:spPr>
        <p:txBody>
          <a:bodyPr>
            <a:normAutofit/>
          </a:bodyPr>
          <a:lstStyle>
            <a:lvl1pPr marL="0" indent="0" algn="ctr">
              <a:buFontTx/>
              <a:buNone/>
              <a:defRPr sz="4000"/>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编辑母版文本样式</a:t>
            </a:r>
          </a:p>
        </p:txBody>
      </p:sp>
      <p:sp>
        <p:nvSpPr>
          <p:cNvPr id="4" name="日期占位符 3"/>
          <p:cNvSpPr>
            <a:spLocks noGrp="1"/>
          </p:cNvSpPr>
          <p:nvPr>
            <p:ph type="dt" sz="half" idx="10"/>
          </p:nvPr>
        </p:nvSpPr>
        <p:spPr/>
        <p:txBody>
          <a:bodyPr/>
          <a:lstStyle/>
          <a:p>
            <a:fld id="{4BCD9A05-8384-4438-9F12-144EA17D7702}" type="datetimeFigureOut">
              <a:rPr lang="zh-CN" altLang="en-US" smtClean="0"/>
              <a:t>2022/4/29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4A68AA-0138-4970-81A8-84789BE0A722}" type="slidenum">
              <a:rPr lang="zh-CN" altLang="en-US" smtClean="0"/>
              <a:t>‹#›</a:t>
            </a:fld>
            <a:endParaRPr lang="zh-CN" altLang="en-US" dirty="0"/>
          </a:p>
        </p:txBody>
      </p:sp>
      <p:sp>
        <p:nvSpPr>
          <p:cNvPr id="9" name="内容占位符 2"/>
          <p:cNvSpPr>
            <a:spLocks noGrp="1"/>
          </p:cNvSpPr>
          <p:nvPr>
            <p:ph idx="13"/>
          </p:nvPr>
        </p:nvSpPr>
        <p:spPr>
          <a:xfrm>
            <a:off x="838200" y="4532961"/>
            <a:ext cx="10515600" cy="1042150"/>
          </a:xfrm>
        </p:spPr>
        <p:txBody>
          <a:bodyPr/>
          <a:lstStyle>
            <a:lvl1pPr marL="0" indent="0" algn="ctr">
              <a:buNone/>
              <a:defRPr/>
            </a:lvl1pPr>
            <a:lvl2pPr marL="457200" indent="0">
              <a:buNone/>
              <a:defRPr/>
            </a:lvl2pPr>
            <a:lvl3pPr marL="914400" indent="0">
              <a:buNone/>
              <a:defRPr/>
            </a:lvl3pPr>
            <a:lvl4pPr marL="1371600" indent="0">
              <a:buNone/>
              <a:defRPr/>
            </a:lvl4pPr>
            <a:lvl5pPr marL="1828800" indent="0">
              <a:buNone/>
              <a:defRPr/>
            </a:lvl5pPr>
          </a:lstStyle>
          <a:p>
            <a:pPr lvl="0"/>
            <a:endParaRPr lang="zh-CN" altLang="en-US" dirty="0" smtClean="0"/>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9811" y="3447283"/>
            <a:ext cx="2152378" cy="2127828"/>
          </a:xfrm>
          <a:prstGeom prst="rect">
            <a:avLst/>
          </a:prstGeom>
          <a:ln>
            <a:noFill/>
          </a:ln>
          <a:effectLst>
            <a:reflection stA="0" endPos="65000" dist="50800" dir="5400000" sy="-100000" algn="bl" rotWithShape="0"/>
          </a:effectLst>
        </p:spPr>
      </p:pic>
    </p:spTree>
    <p:extLst>
      <p:ext uri="{BB962C8B-B14F-4D97-AF65-F5344CB8AC3E}">
        <p14:creationId xmlns:p14="http://schemas.microsoft.com/office/powerpoint/2010/main" val="24131899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CD9A05-8384-4438-9F12-144EA17D7702}" type="datetimeFigureOut">
              <a:rPr lang="zh-CN" altLang="en-US" smtClean="0"/>
              <a:t>2022/4/29</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4A68AA-0138-4970-81A8-84789BE0A722}" type="slidenum">
              <a:rPr lang="zh-CN" altLang="en-US" smtClean="0"/>
              <a:t>‹#›</a:t>
            </a:fld>
            <a:endParaRPr lang="zh-CN" altLang="en-US" dirty="0"/>
          </a:p>
        </p:txBody>
      </p:sp>
    </p:spTree>
    <p:extLst>
      <p:ext uri="{BB962C8B-B14F-4D97-AF65-F5344CB8AC3E}">
        <p14:creationId xmlns:p14="http://schemas.microsoft.com/office/powerpoint/2010/main" val="1594070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8.xml"/><Relationship Id="rId7" Type="http://schemas.openxmlformats.org/officeDocument/2006/relationships/diagramQuickStyle" Target="../diagrams/quickStyle4.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jpg"/><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notesSlide" Target="../notesSlides/notesSlide12.xml"/><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slideLayout" Target="../slideLayouts/slideLayout2.xml"/><Relationship Id="rId16" Type="http://schemas.openxmlformats.org/officeDocument/2006/relationships/image" Target="../media/image18.png"/><Relationship Id="rId1" Type="http://schemas.openxmlformats.org/officeDocument/2006/relationships/themeOverride" Target="../theme/themeOverride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1.jpg"/><Relationship Id="rId9" Type="http://schemas.openxmlformats.org/officeDocument/2006/relationships/image" Target="../media/image11.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5.xm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545351"/>
            <a:ext cx="9199984" cy="1098323"/>
          </a:xfrm>
        </p:spPr>
        <p:txBody>
          <a:bodyPr>
            <a:normAutofit/>
          </a:bodyPr>
          <a:lstStyle/>
          <a:p>
            <a:r>
              <a:rPr lang="zh-CN" altLang="en-US" sz="7200" b="1" dirty="0" smtClean="0">
                <a:latin typeface="楷体" panose="02010609060101010101" pitchFamily="49" charset="-122"/>
                <a:ea typeface="楷体" panose="02010609060101010101" pitchFamily="49" charset="-122"/>
              </a:rPr>
              <a:t>男人是勇士</a:t>
            </a:r>
            <a:endParaRPr lang="zh-CN" altLang="en-US" sz="7200" b="1" dirty="0">
              <a:latin typeface="楷体" panose="02010609060101010101" pitchFamily="49" charset="-122"/>
              <a:ea typeface="楷体" panose="02010609060101010101" pitchFamily="49" charset="-122"/>
            </a:endParaRPr>
          </a:p>
        </p:txBody>
      </p:sp>
      <p:sp>
        <p:nvSpPr>
          <p:cNvPr id="3" name="副标题 2"/>
          <p:cNvSpPr>
            <a:spLocks noGrp="1"/>
          </p:cNvSpPr>
          <p:nvPr>
            <p:ph type="subTitle" idx="1"/>
          </p:nvPr>
        </p:nvSpPr>
        <p:spPr>
          <a:xfrm>
            <a:off x="1524000" y="2762809"/>
            <a:ext cx="9144000" cy="655069"/>
          </a:xfrm>
        </p:spPr>
        <p:txBody>
          <a:bodyPr>
            <a:normAutofit/>
          </a:bodyPr>
          <a:lstStyle/>
          <a:p>
            <a:r>
              <a:rPr lang="zh-CN" altLang="en-US" sz="2800" b="1" dirty="0" smtClean="0"/>
              <a:t>幫助男人在生命中得勝</a:t>
            </a:r>
            <a:endParaRPr lang="en-US" altLang="zh-CN" sz="2800" b="1" dirty="0" smtClean="0"/>
          </a:p>
        </p:txBody>
      </p:sp>
    </p:spTree>
    <p:extLst>
      <p:ext uri="{BB962C8B-B14F-4D97-AF65-F5344CB8AC3E}">
        <p14:creationId xmlns:p14="http://schemas.microsoft.com/office/powerpoint/2010/main" val="1441545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panose="020B0503020204020204" pitchFamily="34" charset="-122"/>
                <a:ea typeface="微软雅黑" panose="020B0503020204020204" pitchFamily="34" charset="-122"/>
              </a:rPr>
              <a:t>提多書‬</a:t>
            </a:r>
            <a:r>
              <a:rPr lang="en-US" altLang="zh-CN" dirty="0" smtClean="0">
                <a:latin typeface="微软雅黑" panose="020B0503020204020204" pitchFamily="34" charset="-122"/>
                <a:ea typeface="微软雅黑" panose="020B0503020204020204" pitchFamily="34" charset="-122"/>
              </a:rPr>
              <a:t>1:6-9</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fontScale="85000" lnSpcReduction="10000"/>
          </a:bodyPr>
          <a:lstStyle/>
          <a:p>
            <a:pPr marL="0" indent="0">
              <a:lnSpc>
                <a:spcPct val="150000"/>
              </a:lnSpc>
              <a:buNone/>
            </a:pPr>
            <a:r>
              <a:rPr lang="zh-CN" altLang="en-US" dirty="0" smtClean="0"/>
              <a:t>‪</a:t>
            </a:r>
            <a:r>
              <a:rPr lang="en-US" altLang="zh-CN" sz="3800" b="1" dirty="0" smtClean="0">
                <a:latin typeface="华文楷体" panose="02010600040101010101" pitchFamily="2" charset="-122"/>
                <a:ea typeface="华文楷体" panose="02010600040101010101" pitchFamily="2" charset="-122"/>
              </a:rPr>
              <a:t>6 </a:t>
            </a:r>
            <a:r>
              <a:rPr lang="zh-CN" altLang="en-US" sz="3800" b="1" dirty="0" smtClean="0">
                <a:latin typeface="华文楷体" panose="02010600040101010101" pitchFamily="2" charset="-122"/>
                <a:ea typeface="华文楷体" panose="02010600040101010101" pitchFamily="2" charset="-122"/>
              </a:rPr>
              <a:t>若有無可指責的人，只作一個婦人的丈夫，兒女也是信主的，沒有人告他們是放蕩不服約束的，就可以設立。 </a:t>
            </a:r>
            <a:r>
              <a:rPr lang="en-US" altLang="zh-CN" sz="3800" b="1" dirty="0" smtClean="0">
                <a:latin typeface="华文楷体" panose="02010600040101010101" pitchFamily="2" charset="-122"/>
                <a:ea typeface="华文楷体" panose="02010600040101010101" pitchFamily="2" charset="-122"/>
              </a:rPr>
              <a:t>7 </a:t>
            </a:r>
            <a:r>
              <a:rPr lang="zh-CN" altLang="en-US" sz="3800" b="1" dirty="0" smtClean="0">
                <a:latin typeface="华文楷体" panose="02010600040101010101" pitchFamily="2" charset="-122"/>
                <a:ea typeface="华文楷体" panose="02010600040101010101" pitchFamily="2" charset="-122"/>
              </a:rPr>
              <a:t>監督既是　神的管家，必須無可指責，不任性，不暴躁，不因酒滋事，不打人，不貪無義之財； </a:t>
            </a:r>
            <a:r>
              <a:rPr lang="en-US" altLang="zh-CN" sz="3800" b="1" dirty="0" smtClean="0">
                <a:latin typeface="华文楷体" panose="02010600040101010101" pitchFamily="2" charset="-122"/>
                <a:ea typeface="华文楷体" panose="02010600040101010101" pitchFamily="2" charset="-122"/>
              </a:rPr>
              <a:t>8 </a:t>
            </a:r>
            <a:r>
              <a:rPr lang="zh-CN" altLang="en-US" sz="3800" b="1" dirty="0" smtClean="0">
                <a:latin typeface="华文楷体" panose="02010600040101010101" pitchFamily="2" charset="-122"/>
                <a:ea typeface="华文楷体" panose="02010600040101010101" pitchFamily="2" charset="-122"/>
              </a:rPr>
              <a:t>樂意接待遠人，好善，莊重，公平，聖潔自持； </a:t>
            </a:r>
            <a:r>
              <a:rPr lang="en-US" altLang="zh-CN" sz="3800" b="1" dirty="0" smtClean="0">
                <a:latin typeface="华文楷体" panose="02010600040101010101" pitchFamily="2" charset="-122"/>
                <a:ea typeface="华文楷体" panose="02010600040101010101" pitchFamily="2" charset="-122"/>
              </a:rPr>
              <a:t>9 </a:t>
            </a:r>
            <a:r>
              <a:rPr lang="zh-CN" altLang="en-US" sz="3800" b="1" dirty="0" smtClean="0">
                <a:latin typeface="华文楷体" panose="02010600040101010101" pitchFamily="2" charset="-122"/>
                <a:ea typeface="华文楷体" panose="02010600040101010101" pitchFamily="2" charset="-122"/>
              </a:rPr>
              <a:t>堅守所教真實的道理，就能將純正的教訓勸化人，又能把爭辯的人駁倒了。</a:t>
            </a:r>
            <a:endParaRPr lang="zh-CN" altLang="en-US" sz="3800" b="1"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900219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背景</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838199" y="1559378"/>
            <a:ext cx="10208079" cy="4678135"/>
          </a:xfrm>
          <a:ln w="50800" cmpd="sng">
            <a:solidFill>
              <a:schemeClr val="tx1"/>
            </a:solidFill>
          </a:ln>
        </p:spPr>
        <p:txBody>
          <a:bodyPr>
            <a:normAutofit/>
          </a:bodyPr>
          <a:lstStyle/>
          <a:p>
            <a:pPr marL="0" indent="0">
              <a:buNone/>
            </a:pPr>
            <a:r>
              <a:rPr lang="zh-CN" altLang="en-US" sz="3200" dirty="0" smtClean="0"/>
              <a:t>在美國教會裡，每</a:t>
            </a:r>
            <a:r>
              <a:rPr lang="en-US" altLang="zh-CN" sz="3200" dirty="0" smtClean="0"/>
              <a:t>10</a:t>
            </a:r>
            <a:r>
              <a:rPr lang="zh-CN" altLang="en-US" sz="3200" dirty="0" smtClean="0"/>
              <a:t>個男人中</a:t>
            </a:r>
          </a:p>
          <a:p>
            <a:r>
              <a:rPr lang="en-US" altLang="zh-CN" sz="3200" dirty="0" smtClean="0">
                <a:solidFill>
                  <a:srgbClr val="FF0000"/>
                </a:solidFill>
              </a:rPr>
              <a:t>9</a:t>
            </a:r>
            <a:r>
              <a:rPr lang="zh-CN" altLang="en-US" sz="3200" dirty="0" smtClean="0">
                <a:solidFill>
                  <a:srgbClr val="FF0000"/>
                </a:solidFill>
              </a:rPr>
              <a:t>個的孩子將離開教會</a:t>
            </a:r>
          </a:p>
          <a:p>
            <a:r>
              <a:rPr lang="en-US" altLang="zh-CN" sz="3200" dirty="0" smtClean="0">
                <a:solidFill>
                  <a:srgbClr val="FF0000"/>
                </a:solidFill>
              </a:rPr>
              <a:t>8</a:t>
            </a:r>
            <a:r>
              <a:rPr lang="zh-CN" altLang="en-US" sz="3200" dirty="0" smtClean="0">
                <a:solidFill>
                  <a:srgbClr val="FF0000"/>
                </a:solidFill>
              </a:rPr>
              <a:t>個不喜歡他們的工作</a:t>
            </a:r>
          </a:p>
          <a:p>
            <a:r>
              <a:rPr lang="en-US" altLang="zh-CN" sz="3200" dirty="0" smtClean="0">
                <a:solidFill>
                  <a:srgbClr val="FF0000"/>
                </a:solidFill>
              </a:rPr>
              <a:t>6</a:t>
            </a:r>
            <a:r>
              <a:rPr lang="zh-CN" altLang="en-US" sz="3200" dirty="0" smtClean="0">
                <a:solidFill>
                  <a:srgbClr val="FF0000"/>
                </a:solidFill>
              </a:rPr>
              <a:t>個只會支付每月最低金額的信用卡債</a:t>
            </a:r>
          </a:p>
          <a:p>
            <a:r>
              <a:rPr lang="en-US" altLang="zh-CN" sz="3200" dirty="0" smtClean="0">
                <a:solidFill>
                  <a:srgbClr val="FF0000"/>
                </a:solidFill>
              </a:rPr>
              <a:t>5</a:t>
            </a:r>
            <a:r>
              <a:rPr lang="zh-CN" altLang="en-US" sz="3200" dirty="0" smtClean="0">
                <a:solidFill>
                  <a:srgbClr val="FF0000"/>
                </a:solidFill>
              </a:rPr>
              <a:t>個面臨嚴重的色情問題</a:t>
            </a:r>
          </a:p>
          <a:p>
            <a:r>
              <a:rPr lang="en-US" altLang="zh-CN" sz="3200" dirty="0" smtClean="0">
                <a:solidFill>
                  <a:srgbClr val="FF0000"/>
                </a:solidFill>
              </a:rPr>
              <a:t>4</a:t>
            </a:r>
            <a:r>
              <a:rPr lang="zh-CN" altLang="en-US" sz="3200" dirty="0" smtClean="0">
                <a:solidFill>
                  <a:srgbClr val="FF0000"/>
                </a:solidFill>
              </a:rPr>
              <a:t>個會離婚，每年會影響到超過一百萬個孩子</a:t>
            </a:r>
            <a:endParaRPr lang="en-US" altLang="zh-CN" sz="3200" dirty="0" smtClean="0">
              <a:solidFill>
                <a:srgbClr val="FF0000"/>
              </a:solidFill>
            </a:endParaRPr>
          </a:p>
          <a:p>
            <a:pPr marL="0" indent="0">
              <a:buNone/>
            </a:pPr>
            <a:endParaRPr lang="en-US" altLang="zh-CN" sz="2000" b="1" dirty="0" smtClean="0"/>
          </a:p>
          <a:p>
            <a:pPr marL="0" indent="0">
              <a:buNone/>
            </a:pPr>
            <a:r>
              <a:rPr lang="en-US" altLang="zh-CN" sz="2000" b="1" dirty="0" smtClean="0"/>
              <a:t>《</a:t>
            </a:r>
            <a:r>
              <a:rPr lang="zh-CN" altLang="en-US" sz="2000" b="1" dirty="0" smtClean="0"/>
              <a:t>沒有男人被遺棄</a:t>
            </a:r>
            <a:r>
              <a:rPr lang="en-US" altLang="zh-CN" sz="2000" b="1" dirty="0" smtClean="0"/>
              <a:t>》 </a:t>
            </a:r>
            <a:r>
              <a:rPr lang="zh-CN" altLang="en-US" sz="2000" b="1" dirty="0" smtClean="0"/>
              <a:t>莫里 </a:t>
            </a:r>
            <a:r>
              <a:rPr lang="zh-CN" altLang="en-US" sz="2000" b="1" dirty="0"/>
              <a:t> </a:t>
            </a:r>
            <a:r>
              <a:rPr lang="zh-CN" altLang="en-US" sz="2000" b="1" dirty="0" smtClean="0"/>
              <a:t>                                        </a:t>
            </a:r>
            <a:r>
              <a:rPr lang="en-US" altLang="zh-CN" sz="2000" b="1" dirty="0" smtClean="0">
                <a:latin typeface="+mn-ea"/>
              </a:rPr>
              <a:t>*</a:t>
            </a:r>
            <a:r>
              <a:rPr lang="zh-CN" altLang="en-US" sz="2000" b="1" dirty="0">
                <a:latin typeface="+mn-ea"/>
              </a:rPr>
              <a:t>今日</a:t>
            </a:r>
            <a:r>
              <a:rPr lang="zh-CN" altLang="en-US" sz="2000" b="1" dirty="0" smtClean="0">
                <a:latin typeface="+mn-ea"/>
              </a:rPr>
              <a:t>基督徒</a:t>
            </a:r>
            <a:r>
              <a:rPr lang="en-US" altLang="zh-CN" sz="2000" b="1" dirty="0" smtClean="0">
                <a:latin typeface="+mn-ea"/>
              </a:rPr>
              <a:t>2017</a:t>
            </a:r>
          </a:p>
          <a:p>
            <a:pPr marL="0" indent="0">
              <a:buNone/>
            </a:pPr>
            <a:r>
              <a:rPr lang="en-US" altLang="zh-CN" sz="2000" b="1" dirty="0">
                <a:latin typeface="+mn-ea"/>
              </a:rPr>
              <a:t>Patrick Morley, No Man Left Behind                        *Christianity Today 2017</a:t>
            </a:r>
          </a:p>
          <a:p>
            <a:pPr marL="0" indent="0">
              <a:buNone/>
            </a:pPr>
            <a:endParaRPr lang="en-US" altLang="zh-CN" sz="2000" b="1" dirty="0">
              <a:latin typeface="+mn-ea"/>
            </a:endParaRPr>
          </a:p>
        </p:txBody>
      </p:sp>
      <p:pic>
        <p:nvPicPr>
          <p:cNvPr id="4" name="男人是勇士簡介">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16680" y="1559378"/>
            <a:ext cx="3429598" cy="1390638"/>
          </a:xfrm>
          <a:prstGeom prst="rect">
            <a:avLst/>
          </a:prstGeom>
        </p:spPr>
      </p:pic>
    </p:spTree>
    <p:extLst>
      <p:ext uri="{BB962C8B-B14F-4D97-AF65-F5344CB8AC3E}">
        <p14:creationId xmlns:p14="http://schemas.microsoft.com/office/powerpoint/2010/main" val="12655604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背景</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838200" y="1559378"/>
            <a:ext cx="5815693" cy="4715360"/>
          </a:xfrm>
          <a:ln w="50800" cmpd="sng">
            <a:solidFill>
              <a:schemeClr val="tx1"/>
            </a:solidFill>
          </a:ln>
        </p:spPr>
        <p:txBody>
          <a:bodyPr>
            <a:normAutofit/>
          </a:bodyPr>
          <a:lstStyle/>
          <a:p>
            <a:pPr marL="0" indent="0">
              <a:buNone/>
            </a:pPr>
            <a:r>
              <a:rPr lang="zh-CN" altLang="en-US" sz="3200" b="1" dirty="0" smtClean="0">
                <a:latin typeface="+mn-ea"/>
              </a:rPr>
              <a:t>國內狀況</a:t>
            </a:r>
            <a:endParaRPr lang="zh-CN" altLang="en-US" sz="3200" b="1" dirty="0">
              <a:latin typeface="+mn-ea"/>
            </a:endParaRPr>
          </a:p>
          <a:p>
            <a:r>
              <a:rPr lang="zh-CN" altLang="en-US" sz="3200" b="1" dirty="0" smtClean="0">
                <a:latin typeface="+mn-ea"/>
              </a:rPr>
              <a:t>教會普遍弟兄偏少</a:t>
            </a:r>
            <a:endParaRPr lang="zh-CN" altLang="en-US" sz="3200" b="1" dirty="0">
              <a:latin typeface="+mn-ea"/>
            </a:endParaRPr>
          </a:p>
          <a:p>
            <a:r>
              <a:rPr lang="zh-CN" altLang="en-US" sz="3200" b="1" dirty="0">
                <a:latin typeface="+mn-ea"/>
              </a:rPr>
              <a:t>星期天基督徒</a:t>
            </a:r>
          </a:p>
          <a:p>
            <a:r>
              <a:rPr lang="zh-CN" altLang="en-US" sz="3200" b="1" dirty="0" smtClean="0">
                <a:latin typeface="+mn-ea"/>
              </a:rPr>
              <a:t>婚前性、婚外情越來越普遍。離婚率越來越高</a:t>
            </a:r>
          </a:p>
          <a:p>
            <a:r>
              <a:rPr lang="zh-CN" altLang="en-US" sz="3200" b="1" dirty="0" smtClean="0">
                <a:latin typeface="+mn-ea"/>
              </a:rPr>
              <a:t>子女教育中父親角色缺失</a:t>
            </a:r>
            <a:endParaRPr lang="en-US" altLang="zh-CN" sz="3200" b="1" dirty="0" smtClean="0">
              <a:latin typeface="+mn-ea"/>
            </a:endParaRPr>
          </a:p>
          <a:p>
            <a:r>
              <a:rPr lang="zh-CN" altLang="en-US" sz="3200" b="1" dirty="0" smtClean="0">
                <a:latin typeface="+mn-ea"/>
              </a:rPr>
              <a:t>財務方面，負債越來越高</a:t>
            </a:r>
            <a:endParaRPr lang="zh-CN" altLang="en-US" sz="3200" b="1" dirty="0">
              <a:latin typeface="+mn-ea"/>
            </a:endParaRPr>
          </a:p>
        </p:txBody>
      </p:sp>
      <p:sp>
        <p:nvSpPr>
          <p:cNvPr id="5" name="TextBox 1"/>
          <p:cNvSpPr txBox="1"/>
          <p:nvPr/>
        </p:nvSpPr>
        <p:spPr>
          <a:xfrm>
            <a:off x="7630885" y="2234292"/>
            <a:ext cx="3517881" cy="2554545"/>
          </a:xfrm>
          <a:prstGeom prst="rect">
            <a:avLst/>
          </a:prstGeom>
          <a:noFill/>
        </p:spPr>
        <p:txBody>
          <a:bodyPr wrap="square" rtlCol="0">
            <a:spAutoFit/>
          </a:bodyPr>
          <a:lstStyle/>
          <a:p>
            <a:pPr algn="ctr"/>
            <a:r>
              <a:rPr lang="zh-CN" altLang="en-US" sz="3200" b="1" dirty="0" smtClean="0"/>
              <a:t>如果我們想要得到更好的結果</a:t>
            </a:r>
            <a:endParaRPr lang="en-US" altLang="zh-CN" sz="3200" b="1" dirty="0" smtClean="0"/>
          </a:p>
          <a:p>
            <a:pPr algn="ctr"/>
            <a:r>
              <a:rPr lang="en-US" sz="3200" b="1" dirty="0" smtClean="0"/>
              <a:t> </a:t>
            </a:r>
            <a:endParaRPr lang="en-US" sz="3200" b="1" dirty="0"/>
          </a:p>
          <a:p>
            <a:pPr algn="ctr"/>
            <a:r>
              <a:rPr lang="zh-CN" altLang="en-US" sz="3200" b="1" dirty="0" smtClean="0">
                <a:solidFill>
                  <a:srgbClr val="FF0000"/>
                </a:solidFill>
              </a:rPr>
              <a:t>必須要有</a:t>
            </a:r>
            <a:endParaRPr lang="en-US" altLang="zh-CN" sz="3200" b="1" dirty="0" smtClean="0">
              <a:solidFill>
                <a:srgbClr val="FF0000"/>
              </a:solidFill>
            </a:endParaRPr>
          </a:p>
          <a:p>
            <a:pPr algn="ctr"/>
            <a:r>
              <a:rPr lang="zh-CN" altLang="en-US" sz="3200" b="1" dirty="0" smtClean="0">
                <a:solidFill>
                  <a:srgbClr val="FF0000"/>
                </a:solidFill>
              </a:rPr>
              <a:t>不同的做法！</a:t>
            </a:r>
            <a:endParaRPr lang="en-US" sz="3200" b="1" dirty="0">
              <a:solidFill>
                <a:srgbClr val="FF0000"/>
              </a:solidFill>
            </a:endParaRPr>
          </a:p>
        </p:txBody>
      </p:sp>
    </p:spTree>
    <p:extLst>
      <p:ext uri="{BB962C8B-B14F-4D97-AF65-F5344CB8AC3E}">
        <p14:creationId xmlns:p14="http://schemas.microsoft.com/office/powerpoint/2010/main" val="1210162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latin typeface="楷体" panose="02010609060101010101" pitchFamily="49" charset="-122"/>
                <a:ea typeface="楷体" panose="02010609060101010101" pitchFamily="49" charset="-122"/>
              </a:rPr>
              <a:t>男人是勇士 </a:t>
            </a:r>
            <a:r>
              <a:rPr lang="en-US" altLang="zh-CN" b="1" dirty="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男人樣式</a:t>
            </a: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2793182" y="2534274"/>
            <a:ext cx="3909969" cy="954107"/>
          </a:xfrm>
          <a:prstGeom prst="rect">
            <a:avLst/>
          </a:prstGeom>
          <a:noFill/>
        </p:spPr>
        <p:txBody>
          <a:bodyPr wrap="square" rtlCol="0">
            <a:spAutoFit/>
          </a:bodyPr>
          <a:lstStyle/>
          <a:p>
            <a:pPr algn="ctr"/>
            <a:endParaRPr lang="en-US" altLang="zh-CN" sz="2800" dirty="0"/>
          </a:p>
          <a:p>
            <a:pPr algn="ctr"/>
            <a:endParaRPr lang="zh-CN" altLang="en-US" sz="2800" dirty="0"/>
          </a:p>
        </p:txBody>
      </p:sp>
      <p:sp>
        <p:nvSpPr>
          <p:cNvPr id="8" name="文本框 7"/>
          <p:cNvSpPr txBox="1"/>
          <p:nvPr/>
        </p:nvSpPr>
        <p:spPr>
          <a:xfrm>
            <a:off x="2582083" y="5525016"/>
            <a:ext cx="6957224" cy="584775"/>
          </a:xfrm>
          <a:prstGeom prst="rect">
            <a:avLst/>
          </a:prstGeom>
          <a:noFill/>
        </p:spPr>
        <p:txBody>
          <a:bodyPr wrap="square" rtlCol="0">
            <a:spAutoFit/>
          </a:bodyPr>
          <a:lstStyle/>
          <a:p>
            <a:r>
              <a:rPr lang="zh-CN" altLang="en-US" sz="3200" b="1" dirty="0" smtClean="0">
                <a:solidFill>
                  <a:srgbClr val="FF0000"/>
                </a:solidFill>
              </a:rPr>
              <a:t>謹守大誡命 踐行大使命 的屬靈領袖</a:t>
            </a:r>
            <a:endParaRPr lang="zh-CN" altLang="en-US" sz="3200" b="1" dirty="0">
              <a:solidFill>
                <a:srgbClr val="FF0000"/>
              </a:solidFill>
            </a:endParaRPr>
          </a:p>
        </p:txBody>
      </p:sp>
      <p:sp>
        <p:nvSpPr>
          <p:cNvPr id="12" name="文本框 11"/>
          <p:cNvSpPr txBox="1"/>
          <p:nvPr/>
        </p:nvSpPr>
        <p:spPr>
          <a:xfrm>
            <a:off x="1690126" y="3449415"/>
            <a:ext cx="4186457" cy="523220"/>
          </a:xfrm>
          <a:prstGeom prst="rect">
            <a:avLst/>
          </a:prstGeom>
          <a:noFill/>
        </p:spPr>
        <p:txBody>
          <a:bodyPr wrap="square" rtlCol="0">
            <a:spAutoFit/>
          </a:bodyPr>
          <a:lstStyle/>
          <a:p>
            <a:pPr algn="ctr"/>
            <a:endParaRPr lang="zh-CN" altLang="en-US" sz="2800" dirty="0"/>
          </a:p>
        </p:txBody>
      </p:sp>
      <p:graphicFrame>
        <p:nvGraphicFramePr>
          <p:cNvPr id="3" name="图示 2"/>
          <p:cNvGraphicFramePr/>
          <p:nvPr>
            <p:extLst>
              <p:ext uri="{D42A27DB-BD31-4B8C-83A1-F6EECF244321}">
                <p14:modId xmlns:p14="http://schemas.microsoft.com/office/powerpoint/2010/main" val="3487556862"/>
              </p:ext>
            </p:extLst>
          </p:nvPr>
        </p:nvGraphicFramePr>
        <p:xfrm>
          <a:off x="838199" y="1701503"/>
          <a:ext cx="10444993" cy="3695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圆角矩形标注 3"/>
          <p:cNvSpPr/>
          <p:nvPr/>
        </p:nvSpPr>
        <p:spPr>
          <a:xfrm>
            <a:off x="736812" y="1257925"/>
            <a:ext cx="8413388" cy="1280554"/>
          </a:xfrm>
          <a:prstGeom prst="wedgeRoundRectCallout">
            <a:avLst>
              <a:gd name="adj1" fmla="val -35170"/>
              <a:gd name="adj2" fmla="val 66762"/>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zh-CN" sz="2400" b="1" dirty="0" smtClean="0">
                <a:latin typeface="楷体" panose="02010609060101010101" pitchFamily="49" charset="-122"/>
                <a:ea typeface="楷体" panose="02010609060101010101" pitchFamily="49" charset="-122"/>
              </a:rPr>
              <a:t>37</a:t>
            </a:r>
            <a:r>
              <a:rPr lang="zh-CN" altLang="en-US" sz="2400" b="1" dirty="0" smtClean="0">
                <a:latin typeface="楷体" panose="02010609060101010101" pitchFamily="49" charset="-122"/>
                <a:ea typeface="楷体" panose="02010609060101010101" pitchFamily="49" charset="-122"/>
              </a:rPr>
              <a:t>耶穌對他說：“你要盡心、盡性、盡意，愛主你的　神。 </a:t>
            </a:r>
            <a:r>
              <a:rPr lang="en-US" altLang="zh-CN" sz="2400" b="1" dirty="0" smtClean="0">
                <a:latin typeface="楷体" panose="02010609060101010101" pitchFamily="49" charset="-122"/>
                <a:ea typeface="楷体" panose="02010609060101010101" pitchFamily="49" charset="-122"/>
              </a:rPr>
              <a:t>38 </a:t>
            </a:r>
            <a:r>
              <a:rPr lang="zh-CN" altLang="en-US" sz="2400" b="1" dirty="0" smtClean="0">
                <a:latin typeface="楷体" panose="02010609060101010101" pitchFamily="49" charset="-122"/>
                <a:ea typeface="楷体" panose="02010609060101010101" pitchFamily="49" charset="-122"/>
              </a:rPr>
              <a:t>這是誡命中的第一，且是最大的。</a:t>
            </a:r>
            <a:r>
              <a:rPr lang="en-US" altLang="zh-CN" sz="2400" b="1" dirty="0" smtClean="0">
                <a:latin typeface="楷体" panose="02010609060101010101" pitchFamily="49" charset="-122"/>
                <a:ea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rPr>
              <a:t>馬太福音‬</a:t>
            </a:r>
            <a:r>
              <a:rPr lang="en-US" altLang="zh-CN" sz="2400" b="1" dirty="0" smtClean="0">
                <a:latin typeface="楷体" panose="02010609060101010101" pitchFamily="49" charset="-122"/>
                <a:ea typeface="楷体" panose="02010609060101010101" pitchFamily="49" charset="-122"/>
              </a:rPr>
              <a:t>22:37-38】 </a:t>
            </a:r>
            <a:endParaRPr lang="zh-CN" altLang="en-US" sz="24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978954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latin typeface="楷体" panose="02010609060101010101" pitchFamily="49" charset="-122"/>
                <a:ea typeface="楷体" panose="02010609060101010101" pitchFamily="49" charset="-122"/>
              </a:rPr>
              <a:t>男人是勇士 </a:t>
            </a:r>
            <a:r>
              <a:rPr lang="en-US" altLang="zh-CN" b="1" dirty="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男人樣式</a:t>
            </a: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2793182" y="2534274"/>
            <a:ext cx="3909969" cy="954107"/>
          </a:xfrm>
          <a:prstGeom prst="rect">
            <a:avLst/>
          </a:prstGeom>
          <a:noFill/>
        </p:spPr>
        <p:txBody>
          <a:bodyPr wrap="square" rtlCol="0">
            <a:spAutoFit/>
          </a:bodyPr>
          <a:lstStyle/>
          <a:p>
            <a:pPr algn="ctr"/>
            <a:endParaRPr lang="en-US" altLang="zh-CN" sz="2800" dirty="0"/>
          </a:p>
          <a:p>
            <a:pPr algn="ctr"/>
            <a:endParaRPr lang="zh-CN" altLang="en-US" sz="2800" dirty="0"/>
          </a:p>
        </p:txBody>
      </p:sp>
      <p:sp>
        <p:nvSpPr>
          <p:cNvPr id="8" name="文本框 7"/>
          <p:cNvSpPr txBox="1"/>
          <p:nvPr/>
        </p:nvSpPr>
        <p:spPr>
          <a:xfrm>
            <a:off x="2582083" y="5525016"/>
            <a:ext cx="6957224" cy="584775"/>
          </a:xfrm>
          <a:prstGeom prst="rect">
            <a:avLst/>
          </a:prstGeom>
          <a:noFill/>
        </p:spPr>
        <p:txBody>
          <a:bodyPr wrap="square" rtlCol="0">
            <a:spAutoFit/>
          </a:bodyPr>
          <a:lstStyle/>
          <a:p>
            <a:r>
              <a:rPr lang="zh-CN" altLang="en-US" sz="3200" b="1" dirty="0" smtClean="0">
                <a:solidFill>
                  <a:srgbClr val="FF0000"/>
                </a:solidFill>
              </a:rPr>
              <a:t>謹守大誡命 踐行大使命 的屬靈領袖</a:t>
            </a:r>
            <a:endParaRPr lang="zh-CN" altLang="en-US" sz="3200" b="1" dirty="0">
              <a:solidFill>
                <a:srgbClr val="FF0000"/>
              </a:solidFill>
            </a:endParaRPr>
          </a:p>
        </p:txBody>
      </p:sp>
      <p:sp>
        <p:nvSpPr>
          <p:cNvPr id="12" name="文本框 11"/>
          <p:cNvSpPr txBox="1"/>
          <p:nvPr/>
        </p:nvSpPr>
        <p:spPr>
          <a:xfrm>
            <a:off x="1690126" y="3449415"/>
            <a:ext cx="4186457" cy="523220"/>
          </a:xfrm>
          <a:prstGeom prst="rect">
            <a:avLst/>
          </a:prstGeom>
          <a:noFill/>
        </p:spPr>
        <p:txBody>
          <a:bodyPr wrap="square" rtlCol="0">
            <a:spAutoFit/>
          </a:bodyPr>
          <a:lstStyle/>
          <a:p>
            <a:pPr algn="ctr"/>
            <a:endParaRPr lang="zh-CN" altLang="en-US" sz="2800" dirty="0"/>
          </a:p>
        </p:txBody>
      </p:sp>
      <p:graphicFrame>
        <p:nvGraphicFramePr>
          <p:cNvPr id="3" name="图示 2"/>
          <p:cNvGraphicFramePr/>
          <p:nvPr>
            <p:extLst>
              <p:ext uri="{D42A27DB-BD31-4B8C-83A1-F6EECF244321}">
                <p14:modId xmlns:p14="http://schemas.microsoft.com/office/powerpoint/2010/main" val="2339300167"/>
              </p:ext>
            </p:extLst>
          </p:nvPr>
        </p:nvGraphicFramePr>
        <p:xfrm>
          <a:off x="838199" y="1701503"/>
          <a:ext cx="10444993" cy="3695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圆角矩形标注 8"/>
          <p:cNvSpPr/>
          <p:nvPr/>
        </p:nvSpPr>
        <p:spPr>
          <a:xfrm>
            <a:off x="534446" y="1701503"/>
            <a:ext cx="11048029" cy="4782581"/>
          </a:xfrm>
          <a:prstGeom prst="wedgeRoundRectCallout">
            <a:avLst>
              <a:gd name="adj1" fmla="val -10289"/>
              <a:gd name="adj2" fmla="val -4883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zh-CN" sz="2400" b="1" dirty="0" smtClean="0">
                <a:latin typeface="楷体" panose="02010609060101010101" pitchFamily="49" charset="-122"/>
                <a:ea typeface="楷体" panose="02010609060101010101" pitchFamily="49" charset="-122"/>
              </a:rPr>
              <a:t>1 “</a:t>
            </a:r>
            <a:r>
              <a:rPr lang="zh-CN" altLang="en-US" sz="2400" b="1" dirty="0" smtClean="0">
                <a:latin typeface="楷体" panose="02010609060101010101" pitchFamily="49" charset="-122"/>
                <a:ea typeface="楷体" panose="02010609060101010101" pitchFamily="49" charset="-122"/>
              </a:rPr>
              <a:t>人若想要得監督的職分，就是羡慕善工。”這話是可信的。 </a:t>
            </a:r>
            <a:r>
              <a:rPr lang="en-US" altLang="zh-CN" sz="2400" b="1" dirty="0" smtClean="0">
                <a:latin typeface="楷体" panose="02010609060101010101" pitchFamily="49" charset="-122"/>
                <a:ea typeface="楷体" panose="02010609060101010101" pitchFamily="49" charset="-122"/>
              </a:rPr>
              <a:t>2 </a:t>
            </a:r>
            <a:r>
              <a:rPr lang="zh-CN" altLang="en-US" sz="2400" b="1" dirty="0" smtClean="0">
                <a:latin typeface="楷体" panose="02010609060101010101" pitchFamily="49" charset="-122"/>
                <a:ea typeface="楷体" panose="02010609060101010101" pitchFamily="49" charset="-122"/>
              </a:rPr>
              <a:t>作監督的，必須無可指責，只作一個婦人的丈夫，有節制，自守，端正，樂意接待遠人，善於教導； </a:t>
            </a:r>
            <a:r>
              <a:rPr lang="en-US" altLang="zh-CN" sz="2400" b="1" dirty="0" smtClean="0">
                <a:latin typeface="楷体" panose="02010609060101010101" pitchFamily="49" charset="-122"/>
                <a:ea typeface="楷体" panose="02010609060101010101" pitchFamily="49" charset="-122"/>
              </a:rPr>
              <a:t>3 </a:t>
            </a:r>
            <a:r>
              <a:rPr lang="zh-CN" altLang="en-US" sz="2400" b="1" dirty="0" smtClean="0">
                <a:latin typeface="楷体" panose="02010609060101010101" pitchFamily="49" charset="-122"/>
                <a:ea typeface="楷体" panose="02010609060101010101" pitchFamily="49" charset="-122"/>
              </a:rPr>
              <a:t>不因酒滋事，不打人，只要溫和，不爭競，不貪財； </a:t>
            </a:r>
            <a:r>
              <a:rPr lang="en-US" altLang="zh-CN" sz="2400" b="1" dirty="0" smtClean="0">
                <a:latin typeface="楷体" panose="02010609060101010101" pitchFamily="49" charset="-122"/>
                <a:ea typeface="楷体" panose="02010609060101010101" pitchFamily="49" charset="-122"/>
              </a:rPr>
              <a:t>4 </a:t>
            </a:r>
            <a:r>
              <a:rPr lang="zh-CN" altLang="en-US" sz="2400" b="1" dirty="0" smtClean="0">
                <a:latin typeface="楷体" panose="02010609060101010101" pitchFamily="49" charset="-122"/>
                <a:ea typeface="楷体" panose="02010609060101010101" pitchFamily="49" charset="-122"/>
              </a:rPr>
              <a:t>好好管理自己的家，使兒女凡事端莊順服。 </a:t>
            </a:r>
            <a:r>
              <a:rPr lang="en-US" altLang="zh-CN" sz="2400" b="1" dirty="0" smtClean="0">
                <a:latin typeface="楷体" panose="02010609060101010101" pitchFamily="49" charset="-122"/>
                <a:ea typeface="楷体" panose="02010609060101010101" pitchFamily="49" charset="-122"/>
              </a:rPr>
              <a:t>5 </a:t>
            </a:r>
            <a:r>
              <a:rPr lang="zh-CN" altLang="en-US" sz="2400" b="1" dirty="0" smtClean="0">
                <a:latin typeface="楷体" panose="02010609060101010101" pitchFamily="49" charset="-122"/>
                <a:ea typeface="楷体" panose="02010609060101010101" pitchFamily="49" charset="-122"/>
              </a:rPr>
              <a:t>人若不知道管理自己的家，焉能照管　神的教會呢？ </a:t>
            </a:r>
            <a:r>
              <a:rPr lang="en-US" altLang="zh-CN" sz="2400" b="1" dirty="0" smtClean="0">
                <a:latin typeface="楷体" panose="02010609060101010101" pitchFamily="49" charset="-122"/>
                <a:ea typeface="楷体" panose="02010609060101010101" pitchFamily="49" charset="-122"/>
              </a:rPr>
              <a:t>6 </a:t>
            </a:r>
            <a:r>
              <a:rPr lang="zh-CN" altLang="en-US" sz="2400" b="1" dirty="0" smtClean="0">
                <a:latin typeface="楷体" panose="02010609060101010101" pitchFamily="49" charset="-122"/>
                <a:ea typeface="楷体" panose="02010609060101010101" pitchFamily="49" charset="-122"/>
              </a:rPr>
              <a:t>初入教的不可作監督，恐怕他自高自大，就落在魔鬼所受的刑罰裡。 </a:t>
            </a:r>
            <a:r>
              <a:rPr lang="en-US" altLang="zh-CN" sz="2400" b="1" dirty="0" smtClean="0">
                <a:latin typeface="楷体" panose="02010609060101010101" pitchFamily="49" charset="-122"/>
                <a:ea typeface="楷体" panose="02010609060101010101" pitchFamily="49" charset="-122"/>
              </a:rPr>
              <a:t>7 </a:t>
            </a:r>
            <a:r>
              <a:rPr lang="zh-CN" altLang="en-US" sz="2400" b="1" dirty="0" smtClean="0">
                <a:latin typeface="楷体" panose="02010609060101010101" pitchFamily="49" charset="-122"/>
                <a:ea typeface="楷体" panose="02010609060101010101" pitchFamily="49" charset="-122"/>
              </a:rPr>
              <a:t>監督也必須在教外有好名聲，恐怕被人譭謗，落在魔鬼的網羅裡。</a:t>
            </a:r>
            <a:r>
              <a:rPr lang="en-US" altLang="zh-CN" sz="2400" b="1" dirty="0" smtClean="0">
                <a:latin typeface="楷体" panose="02010609060101010101" pitchFamily="49" charset="-122"/>
                <a:ea typeface="楷体" panose="02010609060101010101" pitchFamily="49" charset="-122"/>
              </a:rPr>
              <a:t>8 </a:t>
            </a:r>
            <a:r>
              <a:rPr lang="zh-CN" altLang="en-US" sz="2400" b="1" dirty="0" smtClean="0">
                <a:latin typeface="楷体" panose="02010609060101010101" pitchFamily="49" charset="-122"/>
                <a:ea typeface="楷体" panose="02010609060101010101" pitchFamily="49" charset="-122"/>
              </a:rPr>
              <a:t>作執事的，也是如此：必須端莊，不一口兩舌，不好喝酒，不貪不義之財； </a:t>
            </a:r>
            <a:r>
              <a:rPr lang="en-US" altLang="zh-CN" sz="2400" b="1" dirty="0" smtClean="0">
                <a:latin typeface="楷体" panose="02010609060101010101" pitchFamily="49" charset="-122"/>
                <a:ea typeface="楷体" panose="02010609060101010101" pitchFamily="49" charset="-122"/>
              </a:rPr>
              <a:t>9 </a:t>
            </a:r>
            <a:r>
              <a:rPr lang="zh-CN" altLang="en-US" sz="2400" b="1" dirty="0" smtClean="0">
                <a:latin typeface="楷体" panose="02010609060101010101" pitchFamily="49" charset="-122"/>
                <a:ea typeface="楷体" panose="02010609060101010101" pitchFamily="49" charset="-122"/>
              </a:rPr>
              <a:t>要存清潔的良心，固守真道的奧秘。 </a:t>
            </a:r>
            <a:r>
              <a:rPr lang="en-US" altLang="zh-CN" sz="2400" b="1" dirty="0" smtClean="0">
                <a:latin typeface="楷体" panose="02010609060101010101" pitchFamily="49" charset="-122"/>
                <a:ea typeface="楷体" panose="02010609060101010101" pitchFamily="49" charset="-122"/>
              </a:rPr>
              <a:t>10 </a:t>
            </a:r>
            <a:r>
              <a:rPr lang="zh-CN" altLang="en-US" sz="2400" b="1" dirty="0" smtClean="0">
                <a:latin typeface="楷体" panose="02010609060101010101" pitchFamily="49" charset="-122"/>
                <a:ea typeface="楷体" panose="02010609060101010101" pitchFamily="49" charset="-122"/>
              </a:rPr>
              <a:t>這等人也要先受試驗，若沒有可責之處，然後叫他們作執事。 </a:t>
            </a:r>
            <a:r>
              <a:rPr lang="en-US" altLang="zh-CN" sz="2400" b="1" dirty="0" smtClean="0">
                <a:latin typeface="楷体" panose="02010609060101010101" pitchFamily="49" charset="-122"/>
                <a:ea typeface="楷体" panose="02010609060101010101" pitchFamily="49" charset="-122"/>
              </a:rPr>
              <a:t>11 </a:t>
            </a:r>
            <a:r>
              <a:rPr lang="zh-CN" altLang="en-US" sz="2400" b="1" dirty="0" smtClean="0">
                <a:latin typeface="楷体" panose="02010609060101010101" pitchFamily="49" charset="-122"/>
                <a:ea typeface="楷体" panose="02010609060101010101" pitchFamily="49" charset="-122"/>
              </a:rPr>
              <a:t>女執事也是如此：必須端莊，不說讒言，有節制，凡事忠心。 </a:t>
            </a:r>
            <a:r>
              <a:rPr lang="en-US" altLang="zh-CN" sz="2400" b="1" dirty="0" smtClean="0">
                <a:latin typeface="楷体" panose="02010609060101010101" pitchFamily="49" charset="-122"/>
                <a:ea typeface="楷体" panose="02010609060101010101" pitchFamily="49" charset="-122"/>
              </a:rPr>
              <a:t>12 </a:t>
            </a:r>
            <a:r>
              <a:rPr lang="zh-CN" altLang="en-US" sz="2400" b="1" dirty="0" smtClean="0">
                <a:latin typeface="楷体" panose="02010609060101010101" pitchFamily="49" charset="-122"/>
                <a:ea typeface="楷体" panose="02010609060101010101" pitchFamily="49" charset="-122"/>
              </a:rPr>
              <a:t>執事只要作一個婦人的丈夫，好好管理兒女和自己的家。</a:t>
            </a:r>
            <a:r>
              <a:rPr lang="en-US" altLang="zh-CN" sz="2400" b="1" dirty="0" smtClean="0">
                <a:latin typeface="楷体" panose="02010609060101010101" pitchFamily="49" charset="-122"/>
                <a:ea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rPr>
              <a:t>‪提摩太前書‬</a:t>
            </a:r>
            <a:r>
              <a:rPr lang="en-US" altLang="zh-CN" sz="2400" b="1" dirty="0" smtClean="0">
                <a:latin typeface="楷体" panose="02010609060101010101" pitchFamily="49" charset="-122"/>
                <a:ea typeface="楷体" panose="02010609060101010101" pitchFamily="49" charset="-122"/>
              </a:rPr>
              <a:t>3:1-12</a:t>
            </a:r>
            <a:r>
              <a:rPr lang="en-US" altLang="zh-CN" sz="2400" b="1" dirty="0">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2943916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latin typeface="楷体" panose="02010609060101010101" pitchFamily="49" charset="-122"/>
                <a:ea typeface="楷体" panose="02010609060101010101" pitchFamily="49" charset="-122"/>
              </a:rPr>
              <a:t>男人是勇士 </a:t>
            </a:r>
            <a:r>
              <a:rPr lang="en-US" altLang="zh-CN" b="1" dirty="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男人樣式</a:t>
            </a: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2793182" y="2534274"/>
            <a:ext cx="3909969" cy="954107"/>
          </a:xfrm>
          <a:prstGeom prst="rect">
            <a:avLst/>
          </a:prstGeom>
          <a:noFill/>
        </p:spPr>
        <p:txBody>
          <a:bodyPr wrap="square" rtlCol="0">
            <a:spAutoFit/>
          </a:bodyPr>
          <a:lstStyle/>
          <a:p>
            <a:pPr algn="ctr"/>
            <a:endParaRPr lang="en-US" altLang="zh-CN" sz="2800" dirty="0"/>
          </a:p>
          <a:p>
            <a:pPr algn="ctr"/>
            <a:endParaRPr lang="zh-CN" altLang="en-US" sz="2800" dirty="0"/>
          </a:p>
        </p:txBody>
      </p:sp>
      <p:sp>
        <p:nvSpPr>
          <p:cNvPr id="8" name="文本框 7"/>
          <p:cNvSpPr txBox="1"/>
          <p:nvPr/>
        </p:nvSpPr>
        <p:spPr>
          <a:xfrm>
            <a:off x="2582083" y="5525016"/>
            <a:ext cx="6957224" cy="584775"/>
          </a:xfrm>
          <a:prstGeom prst="rect">
            <a:avLst/>
          </a:prstGeom>
          <a:noFill/>
        </p:spPr>
        <p:txBody>
          <a:bodyPr wrap="square" rtlCol="0">
            <a:spAutoFit/>
          </a:bodyPr>
          <a:lstStyle/>
          <a:p>
            <a:r>
              <a:rPr lang="zh-CN" altLang="en-US" sz="3200" b="1" dirty="0" smtClean="0">
                <a:solidFill>
                  <a:srgbClr val="FF0000"/>
                </a:solidFill>
              </a:rPr>
              <a:t>謹守大誡命 踐行大使命 的屬靈領袖</a:t>
            </a:r>
            <a:endParaRPr lang="zh-CN" altLang="en-US" sz="3200" b="1" dirty="0">
              <a:solidFill>
                <a:srgbClr val="FF0000"/>
              </a:solidFill>
            </a:endParaRPr>
          </a:p>
        </p:txBody>
      </p:sp>
      <p:sp>
        <p:nvSpPr>
          <p:cNvPr id="12" name="文本框 11"/>
          <p:cNvSpPr txBox="1"/>
          <p:nvPr/>
        </p:nvSpPr>
        <p:spPr>
          <a:xfrm>
            <a:off x="1690126" y="3449415"/>
            <a:ext cx="4186457" cy="523220"/>
          </a:xfrm>
          <a:prstGeom prst="rect">
            <a:avLst/>
          </a:prstGeom>
          <a:noFill/>
        </p:spPr>
        <p:txBody>
          <a:bodyPr wrap="square" rtlCol="0">
            <a:spAutoFit/>
          </a:bodyPr>
          <a:lstStyle/>
          <a:p>
            <a:pPr algn="ctr"/>
            <a:endParaRPr lang="zh-CN" altLang="en-US" sz="2800" dirty="0"/>
          </a:p>
        </p:txBody>
      </p:sp>
      <p:graphicFrame>
        <p:nvGraphicFramePr>
          <p:cNvPr id="3" name="图示 2"/>
          <p:cNvGraphicFramePr/>
          <p:nvPr>
            <p:extLst>
              <p:ext uri="{D42A27DB-BD31-4B8C-83A1-F6EECF244321}">
                <p14:modId xmlns:p14="http://schemas.microsoft.com/office/powerpoint/2010/main" val="462315708"/>
              </p:ext>
            </p:extLst>
          </p:nvPr>
        </p:nvGraphicFramePr>
        <p:xfrm>
          <a:off x="838199" y="1701503"/>
          <a:ext cx="10444993" cy="3695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圆角矩形标注 9"/>
          <p:cNvSpPr/>
          <p:nvPr/>
        </p:nvSpPr>
        <p:spPr>
          <a:xfrm>
            <a:off x="1757458" y="1171870"/>
            <a:ext cx="8553269" cy="1298599"/>
          </a:xfrm>
          <a:prstGeom prst="wedgeRoundRectCallout">
            <a:avLst>
              <a:gd name="adj1" fmla="val 36948"/>
              <a:gd name="adj2" fmla="val 75966"/>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zh-CN" sz="2400" b="1" dirty="0" smtClean="0">
                <a:latin typeface="楷体" panose="02010609060101010101" pitchFamily="49" charset="-122"/>
                <a:ea typeface="楷体" panose="02010609060101010101" pitchFamily="49" charset="-122"/>
              </a:rPr>
              <a:t>19 </a:t>
            </a:r>
            <a:r>
              <a:rPr lang="zh-CN" altLang="en-US" sz="2400" b="1" dirty="0" smtClean="0">
                <a:latin typeface="楷体" panose="02010609060101010101" pitchFamily="49" charset="-122"/>
                <a:ea typeface="楷体" panose="02010609060101010101" pitchFamily="49" charset="-122"/>
              </a:rPr>
              <a:t>所以，你們要去，使萬民作我的門徒，奉父、子、聖靈的名給他們施洗</a:t>
            </a:r>
            <a:r>
              <a:rPr lang="en-US" altLang="zh-CN" sz="2400" b="1" dirty="0" smtClean="0">
                <a:latin typeface="楷体" panose="02010609060101010101" pitchFamily="49" charset="-122"/>
                <a:ea typeface="楷体" panose="02010609060101010101" pitchFamily="49" charset="-122"/>
              </a:rPr>
              <a:t>20 </a:t>
            </a:r>
            <a:r>
              <a:rPr lang="zh-CN" altLang="en-US" sz="2400" b="1" dirty="0" smtClean="0">
                <a:latin typeface="楷体" panose="02010609060101010101" pitchFamily="49" charset="-122"/>
                <a:ea typeface="楷体" panose="02010609060101010101" pitchFamily="49" charset="-122"/>
              </a:rPr>
              <a:t>凡我所吩咐你們的，都教訓他們遵守，我就常與你們同在，直到世界的末了。”</a:t>
            </a:r>
            <a:r>
              <a:rPr lang="en-US" altLang="zh-CN" sz="2400" b="1" dirty="0" smtClean="0">
                <a:latin typeface="楷体" panose="02010609060101010101" pitchFamily="49" charset="-122"/>
                <a:ea typeface="楷体" panose="02010609060101010101" pitchFamily="49" charset="-122"/>
              </a:rPr>
              <a:t> </a:t>
            </a:r>
            <a:r>
              <a:rPr lang="en-US" altLang="zh-CN" sz="2400" b="1" dirty="0">
                <a:latin typeface="楷体" panose="02010609060101010101" pitchFamily="49" charset="-122"/>
                <a:ea typeface="楷体" panose="02010609060101010101" pitchFamily="49" charset="-122"/>
              </a:rPr>
              <a:t>【</a:t>
            </a:r>
            <a:r>
              <a:rPr lang="en-US" altLang="zh-CN" sz="2400" b="1" dirty="0" smtClean="0">
                <a:latin typeface="楷体" panose="02010609060101010101" pitchFamily="49" charset="-122"/>
                <a:ea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rPr>
              <a:t>馬太福音‬</a:t>
            </a:r>
            <a:r>
              <a:rPr lang="en-US" altLang="zh-CN" sz="2400" b="1" dirty="0" smtClean="0">
                <a:latin typeface="楷体" panose="02010609060101010101" pitchFamily="49" charset="-122"/>
                <a:ea typeface="楷体" panose="02010609060101010101" pitchFamily="49" charset="-122"/>
              </a:rPr>
              <a:t>28:19-20</a:t>
            </a:r>
            <a:r>
              <a:rPr lang="en-US" altLang="zh-CN" sz="2400" b="1" dirty="0">
                <a:latin typeface="楷体" panose="02010609060101010101" pitchFamily="49" charset="-122"/>
                <a:ea typeface="楷体" panose="02010609060101010101" pitchFamily="49" charset="-122"/>
              </a:rPr>
              <a:t>】 </a:t>
            </a:r>
            <a:r>
              <a:rPr lang="zh-CN" altLang="en-US" sz="2400" b="1" dirty="0" smtClean="0">
                <a:latin typeface="楷体" panose="02010609060101010101" pitchFamily="49" charset="-122"/>
                <a:ea typeface="楷体" panose="02010609060101010101" pitchFamily="49" charset="-122"/>
              </a:rPr>
              <a:t> </a:t>
            </a:r>
            <a:endParaRPr lang="zh-CN" altLang="en-US" sz="24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067014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a:latin typeface="楷体" panose="02010609060101010101" pitchFamily="49" charset="-122"/>
                <a:ea typeface="楷体" panose="02010609060101010101" pitchFamily="49" charset="-122"/>
              </a:rPr>
              <a:t>男人是勇士 </a:t>
            </a:r>
            <a:r>
              <a:rPr lang="en-US" altLang="zh-CN" b="1" dirty="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門徒培訓</a:t>
            </a: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8975796" y="1989314"/>
            <a:ext cx="1988615" cy="4524315"/>
          </a:xfrm>
          <a:prstGeom prst="rect">
            <a:avLst/>
          </a:prstGeom>
          <a:noFill/>
        </p:spPr>
        <p:txBody>
          <a:bodyPr wrap="square" rtlCol="0">
            <a:spAutoFit/>
          </a:bodyPr>
          <a:lstStyle/>
          <a:p>
            <a:r>
              <a:rPr lang="zh-CN" altLang="en-US" sz="3200" b="1" dirty="0" smtClean="0">
                <a:solidFill>
                  <a:srgbClr val="FF0000"/>
                </a:solidFill>
              </a:rPr>
              <a:t>屬靈倍增</a:t>
            </a:r>
            <a:endParaRPr lang="en-US" altLang="zh-CN" sz="3200" b="1" dirty="0" smtClean="0">
              <a:solidFill>
                <a:srgbClr val="FF0000"/>
              </a:solidFill>
            </a:endParaRPr>
          </a:p>
          <a:p>
            <a:endParaRPr lang="en-US" altLang="zh-CN" sz="3200" b="1" dirty="0">
              <a:solidFill>
                <a:srgbClr val="FF0000"/>
              </a:solidFill>
            </a:endParaRPr>
          </a:p>
          <a:p>
            <a:endParaRPr lang="en-US" altLang="zh-CN" sz="3200" b="1" dirty="0" smtClean="0">
              <a:solidFill>
                <a:srgbClr val="FF0000"/>
              </a:solidFill>
            </a:endParaRPr>
          </a:p>
          <a:p>
            <a:endParaRPr lang="en-US" altLang="zh-CN" sz="3200" b="1" dirty="0">
              <a:solidFill>
                <a:srgbClr val="FF0000"/>
              </a:solidFill>
            </a:endParaRPr>
          </a:p>
          <a:p>
            <a:r>
              <a:rPr lang="zh-CN" altLang="en-US" sz="3200" b="1" dirty="0" smtClean="0">
                <a:solidFill>
                  <a:srgbClr val="FF0000"/>
                </a:solidFill>
              </a:rPr>
              <a:t>培訓門徒</a:t>
            </a:r>
            <a:endParaRPr lang="en-US" altLang="zh-CN" sz="3200" b="1" dirty="0" smtClean="0">
              <a:solidFill>
                <a:srgbClr val="FF0000"/>
              </a:solidFill>
            </a:endParaRPr>
          </a:p>
          <a:p>
            <a:endParaRPr lang="en-US" altLang="zh-CN" sz="3200" b="1" dirty="0">
              <a:solidFill>
                <a:srgbClr val="FF0000"/>
              </a:solidFill>
            </a:endParaRPr>
          </a:p>
          <a:p>
            <a:endParaRPr lang="en-US" altLang="zh-CN" sz="3200" b="1" dirty="0" smtClean="0">
              <a:solidFill>
                <a:srgbClr val="FF0000"/>
              </a:solidFill>
            </a:endParaRPr>
          </a:p>
          <a:p>
            <a:endParaRPr lang="en-US" altLang="zh-CN" sz="3200" b="1" dirty="0">
              <a:solidFill>
                <a:srgbClr val="FF0000"/>
              </a:solidFill>
            </a:endParaRPr>
          </a:p>
          <a:p>
            <a:r>
              <a:rPr lang="zh-CN" altLang="en-US" sz="3200" b="1" dirty="0" smtClean="0">
                <a:solidFill>
                  <a:srgbClr val="FF0000"/>
                </a:solidFill>
              </a:rPr>
              <a:t>建立</a:t>
            </a:r>
            <a:r>
              <a:rPr lang="zh-CN" altLang="en-US" sz="3200" b="1" dirty="0">
                <a:solidFill>
                  <a:srgbClr val="FF0000"/>
                </a:solidFill>
              </a:rPr>
              <a:t>根基 </a:t>
            </a:r>
            <a:endParaRPr lang="en-US" altLang="zh-CN" sz="3200" b="1" dirty="0">
              <a:solidFill>
                <a:srgbClr val="FF0000"/>
              </a:solidFill>
            </a:endParaRPr>
          </a:p>
        </p:txBody>
      </p:sp>
      <p:graphicFrame>
        <p:nvGraphicFramePr>
          <p:cNvPr id="3" name="图示 2"/>
          <p:cNvGraphicFramePr/>
          <p:nvPr>
            <p:extLst>
              <p:ext uri="{D42A27DB-BD31-4B8C-83A1-F6EECF244321}">
                <p14:modId xmlns:p14="http://schemas.microsoft.com/office/powerpoint/2010/main" val="1100001057"/>
              </p:ext>
            </p:extLst>
          </p:nvPr>
        </p:nvGraphicFramePr>
        <p:xfrm>
          <a:off x="604516" y="1337863"/>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342950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作者</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3821243" y="1639484"/>
            <a:ext cx="7623748" cy="4416542"/>
          </a:xfrm>
        </p:spPr>
        <p:txBody>
          <a:bodyPr>
            <a:normAutofit/>
          </a:bodyPr>
          <a:lstStyle/>
          <a:p>
            <a:pPr marL="0" indent="0">
              <a:buNone/>
            </a:pPr>
            <a:r>
              <a:rPr lang="zh-CN" altLang="en-US" dirty="0" smtClean="0"/>
              <a:t>博隆（</a:t>
            </a:r>
            <a:r>
              <a:rPr lang="en-US" altLang="zh-CN" dirty="0" smtClean="0"/>
              <a:t>Lonnie Berger)</a:t>
            </a:r>
          </a:p>
          <a:p>
            <a:pPr marL="0" indent="0">
              <a:buNone/>
            </a:pPr>
            <a:r>
              <a:rPr lang="zh-CN" altLang="en-US" dirty="0" smtClean="0"/>
              <a:t>在世界著名基督教組織導航會擔任門徒培訓和領導力培訓專家超過</a:t>
            </a:r>
            <a:r>
              <a:rPr lang="en-US" altLang="zh-CN" dirty="0" smtClean="0"/>
              <a:t>38</a:t>
            </a:r>
            <a:r>
              <a:rPr lang="zh-CN" altLang="en-US" dirty="0" smtClean="0"/>
              <a:t>年。</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272" y="1501592"/>
            <a:ext cx="2876550" cy="3000375"/>
          </a:xfrm>
          <a:prstGeom prst="rect">
            <a:avLst/>
          </a:prstGeom>
        </p:spPr>
      </p:pic>
      <p:sp>
        <p:nvSpPr>
          <p:cNvPr id="5" name="文本框 4"/>
          <p:cNvSpPr txBox="1"/>
          <p:nvPr/>
        </p:nvSpPr>
        <p:spPr>
          <a:xfrm>
            <a:off x="1334124" y="4766872"/>
            <a:ext cx="1896256" cy="646331"/>
          </a:xfrm>
          <a:prstGeom prst="rect">
            <a:avLst/>
          </a:prstGeom>
          <a:noFill/>
        </p:spPr>
        <p:txBody>
          <a:bodyPr wrap="square" rtlCol="0">
            <a:spAutoFit/>
          </a:bodyPr>
          <a:lstStyle/>
          <a:p>
            <a:r>
              <a:rPr lang="zh-CN" altLang="en-US" dirty="0" smtClean="0"/>
              <a:t>博隆</a:t>
            </a:r>
            <a:endParaRPr lang="en-US" altLang="zh-CN" dirty="0" smtClean="0"/>
          </a:p>
          <a:p>
            <a:r>
              <a:rPr lang="en-US" altLang="zh-CN" dirty="0" smtClean="0"/>
              <a:t>Lonnie Berger</a:t>
            </a:r>
            <a:endParaRPr lang="en-US" altLang="zh-CN" dirty="0"/>
          </a:p>
        </p:txBody>
      </p:sp>
    </p:spTree>
    <p:extLst>
      <p:ext uri="{BB962C8B-B14F-4D97-AF65-F5344CB8AC3E}">
        <p14:creationId xmlns:p14="http://schemas.microsoft.com/office/powerpoint/2010/main" val="3329617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誕生原因</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a:bodyPr>
          <a:lstStyle/>
          <a:p>
            <a:r>
              <a:rPr lang="zh-CN" altLang="en-US" dirty="0" smtClean="0"/>
              <a:t>作者去教導男人正確的神學真理，但發現很少男人真正感興趣。</a:t>
            </a:r>
          </a:p>
          <a:p>
            <a:r>
              <a:rPr lang="zh-CN" altLang="en-US" dirty="0" smtClean="0"/>
              <a:t>作者在查經小組裡詢問男人們生活過得如何時，回答令他震驚。</a:t>
            </a:r>
            <a:endParaRPr lang="en-US" altLang="zh-CN" dirty="0" smtClean="0"/>
          </a:p>
          <a:p>
            <a:pPr marL="0" indent="0">
              <a:buNone/>
            </a:pPr>
            <a:r>
              <a:rPr lang="en-US" altLang="zh-CN" sz="2800" dirty="0">
                <a:latin typeface="黑体" panose="02010609060101010101" pitchFamily="49" charset="-122"/>
                <a:ea typeface="黑体" panose="02010609060101010101" pitchFamily="49" charset="-122"/>
              </a:rPr>
              <a:t>	</a:t>
            </a:r>
            <a:endParaRPr lang="en-US" altLang="zh-CN" sz="2800" dirty="0" smtClean="0">
              <a:latin typeface="黑体" panose="02010609060101010101" pitchFamily="49" charset="-122"/>
              <a:ea typeface="黑体" panose="02010609060101010101" pitchFamily="49" charset="-122"/>
            </a:endParaRPr>
          </a:p>
          <a:p>
            <a:pPr marL="0" indent="0">
              <a:buNone/>
            </a:pPr>
            <a:r>
              <a:rPr lang="en-US" altLang="zh-CN" dirty="0">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★婚姻受到傷害</a:t>
            </a:r>
            <a:r>
              <a:rPr lang="en-US" altLang="zh-CN" sz="2800" dirty="0" smtClean="0">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★兒女們過得不好</a:t>
            </a:r>
            <a:endParaRPr lang="en-US" altLang="zh-CN" sz="2800" dirty="0" smtClean="0">
              <a:latin typeface="黑体" panose="02010609060101010101" pitchFamily="49" charset="-122"/>
              <a:ea typeface="黑体" panose="02010609060101010101" pitchFamily="49" charset="-122"/>
            </a:endParaRPr>
          </a:p>
          <a:p>
            <a:pPr marL="914400" lvl="2" indent="0">
              <a:buNone/>
              <a:tabLst>
                <a:tab pos="108000" algn="l"/>
              </a:tabLst>
            </a:pPr>
            <a:r>
              <a:rPr lang="zh-CN" altLang="en-US" sz="2800" dirty="0" smtClean="0">
                <a:latin typeface="黑体" panose="02010609060101010101" pitchFamily="49" charset="-122"/>
                <a:ea typeface="黑体" panose="02010609060101010101" pitchFamily="49" charset="-122"/>
              </a:rPr>
              <a:t>★工作糟糕</a:t>
            </a:r>
            <a:r>
              <a:rPr lang="en-US" altLang="zh-CN" sz="2800" dirty="0" smtClean="0">
                <a:latin typeface="黑体" panose="02010609060101010101" pitchFamily="49" charset="-122"/>
                <a:ea typeface="黑体" panose="02010609060101010101" pitchFamily="49" charset="-122"/>
              </a:rPr>
              <a:t>		   </a:t>
            </a:r>
            <a:r>
              <a:rPr lang="zh-CN" altLang="en-US" sz="2800" dirty="0" smtClean="0">
                <a:latin typeface="黑体" panose="02010609060101010101" pitchFamily="49" charset="-122"/>
                <a:ea typeface="黑体" panose="02010609060101010101" pitchFamily="49" charset="-122"/>
              </a:rPr>
              <a:t>★財務拮据</a:t>
            </a:r>
            <a:r>
              <a:rPr lang="en-US" altLang="zh-CN" sz="2800" dirty="0" smtClean="0">
                <a:latin typeface="黑体" panose="02010609060101010101" pitchFamily="49" charset="-122"/>
                <a:ea typeface="黑体" panose="02010609060101010101" pitchFamily="49" charset="-122"/>
              </a:rPr>
              <a:t>			</a:t>
            </a:r>
          </a:p>
          <a:p>
            <a:pPr marL="914400" lvl="2" indent="0">
              <a:buNone/>
              <a:tabLst>
                <a:tab pos="108000" algn="l"/>
              </a:tabLst>
            </a:pPr>
            <a:r>
              <a:rPr lang="zh-CN" altLang="en-US" sz="2800" dirty="0">
                <a:latin typeface="黑体" panose="02010609060101010101" pitchFamily="49" charset="-122"/>
                <a:ea typeface="黑体" panose="02010609060101010101" pitchFamily="49" charset="-122"/>
              </a:rPr>
              <a:t>★有些</a:t>
            </a:r>
            <a:r>
              <a:rPr lang="zh-CN" altLang="en-US" sz="2800" dirty="0" smtClean="0">
                <a:latin typeface="黑体" panose="02010609060101010101" pitchFamily="49" charset="-122"/>
                <a:ea typeface="黑体" panose="02010609060101010101" pitchFamily="49" charset="-122"/>
              </a:rPr>
              <a:t>人沉迷色情</a:t>
            </a:r>
            <a:endParaRPr lang="en-US" altLang="zh-CN" sz="2800" dirty="0" smtClean="0">
              <a:latin typeface="黑体" panose="02010609060101010101" pitchFamily="49" charset="-122"/>
              <a:ea typeface="黑体" panose="02010609060101010101" pitchFamily="49" charset="-122"/>
            </a:endParaRPr>
          </a:p>
          <a:p>
            <a:pPr marL="914400" lvl="2" indent="0">
              <a:buNone/>
              <a:tabLst>
                <a:tab pos="108000" algn="l"/>
              </a:tabLst>
            </a:pPr>
            <a:endParaRPr lang="zh-CN" altLang="en-US" dirty="0" smtClean="0"/>
          </a:p>
          <a:p>
            <a:r>
              <a:rPr lang="zh-CN" altLang="en-US" dirty="0" smtClean="0"/>
              <a:t>這些問題查經課程中從沒有涉及。</a:t>
            </a:r>
            <a:endParaRPr lang="zh-CN" altLang="en-US" dirty="0"/>
          </a:p>
        </p:txBody>
      </p:sp>
      <p:pic>
        <p:nvPicPr>
          <p:cNvPr id="5"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7607"/>
          <a:stretch/>
        </p:blipFill>
        <p:spPr>
          <a:xfrm>
            <a:off x="8114639" y="2648985"/>
            <a:ext cx="3861461" cy="3552859"/>
          </a:xfrm>
          <a:prstGeom prst="rect">
            <a:avLst/>
          </a:prstGeom>
        </p:spPr>
      </p:pic>
    </p:spTree>
    <p:extLst>
      <p:ext uri="{BB962C8B-B14F-4D97-AF65-F5344CB8AC3E}">
        <p14:creationId xmlns:p14="http://schemas.microsoft.com/office/powerpoint/2010/main" val="203953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誕生過程</a:t>
            </a:r>
            <a:endParaRPr lang="zh-CN" altLang="en-US" b="1" dirty="0">
              <a:latin typeface="微软雅黑" panose="020B0503020204020204" pitchFamily="34" charset="-122"/>
              <a:ea typeface="微软雅黑" panose="020B0503020204020204" pitchFamily="34" charset="-122"/>
            </a:endParaRPr>
          </a:p>
        </p:txBody>
      </p:sp>
      <p:graphicFrame>
        <p:nvGraphicFramePr>
          <p:cNvPr id="40" name="图示 39"/>
          <p:cNvGraphicFramePr/>
          <p:nvPr>
            <p:extLst>
              <p:ext uri="{D42A27DB-BD31-4B8C-83A1-F6EECF244321}">
                <p14:modId xmlns:p14="http://schemas.microsoft.com/office/powerpoint/2010/main" val="2304132047"/>
              </p:ext>
            </p:extLst>
          </p:nvPr>
        </p:nvGraphicFramePr>
        <p:xfrm>
          <a:off x="1390555" y="1282889"/>
          <a:ext cx="8620078" cy="47903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 name="内容占位符 2"/>
          <p:cNvSpPr>
            <a:spLocks noGrp="1"/>
          </p:cNvSpPr>
          <p:nvPr>
            <p:ph idx="1"/>
          </p:nvPr>
        </p:nvSpPr>
        <p:spPr>
          <a:xfrm>
            <a:off x="838200" y="6066070"/>
            <a:ext cx="10515600" cy="532635"/>
          </a:xfrm>
        </p:spPr>
        <p:txBody>
          <a:bodyPr>
            <a:normAutofit/>
          </a:bodyPr>
          <a:lstStyle/>
          <a:p>
            <a:pPr marL="0" indent="0" algn="ctr">
              <a:buNone/>
            </a:pPr>
            <a:r>
              <a:rPr lang="zh-CN" altLang="en-US" sz="3000" b="1" dirty="0" smtClean="0"/>
              <a:t>男人是勇士課程已經影響了</a:t>
            </a:r>
            <a:r>
              <a:rPr lang="en-US" altLang="zh-CN" sz="3000" b="1" dirty="0" smtClean="0">
                <a:solidFill>
                  <a:srgbClr val="FF0000"/>
                </a:solidFill>
              </a:rPr>
              <a:t>55</a:t>
            </a:r>
            <a:r>
              <a:rPr lang="zh-CN" altLang="en-US" sz="3000" b="1" dirty="0" smtClean="0"/>
              <a:t>個國家</a:t>
            </a:r>
            <a:r>
              <a:rPr lang="en-US" altLang="zh-CN" sz="3000" b="1" dirty="0" smtClean="0">
                <a:solidFill>
                  <a:srgbClr val="FF0000"/>
                </a:solidFill>
              </a:rPr>
              <a:t>19</a:t>
            </a:r>
            <a:r>
              <a:rPr lang="zh-CN" altLang="en-US" sz="3000" b="1" dirty="0" smtClean="0"/>
              <a:t>種語言</a:t>
            </a:r>
            <a:r>
              <a:rPr lang="en-US" altLang="zh-CN" sz="3000" b="1" dirty="0" smtClean="0">
                <a:solidFill>
                  <a:srgbClr val="FF0000"/>
                </a:solidFill>
              </a:rPr>
              <a:t>5</a:t>
            </a:r>
            <a:r>
              <a:rPr lang="zh-CN" altLang="en-US" sz="3000" b="1" dirty="0" smtClean="0"/>
              <a:t>萬多人的生命</a:t>
            </a:r>
            <a:endParaRPr lang="zh-CN" altLang="en-US" sz="3000" b="1" dirty="0"/>
          </a:p>
          <a:p>
            <a:pPr marL="0" indent="0">
              <a:buNone/>
            </a:pPr>
            <a:endParaRPr lang="en-US" altLang="zh-CN" dirty="0" smtClean="0"/>
          </a:p>
        </p:txBody>
      </p:sp>
    </p:spTree>
    <p:extLst>
      <p:ext uri="{BB962C8B-B14F-4D97-AF65-F5344CB8AC3E}">
        <p14:creationId xmlns:p14="http://schemas.microsoft.com/office/powerpoint/2010/main" val="3874969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模組</a:t>
            </a:r>
            <a:endParaRPr lang="zh-CN" altLang="en-US" b="1" dirty="0">
              <a:latin typeface="微软雅黑" panose="020B0503020204020204" pitchFamily="34" charset="-122"/>
              <a:ea typeface="微软雅黑" panose="020B0503020204020204" pitchFamily="34" charset="-122"/>
            </a:endParaRPr>
          </a:p>
        </p:txBody>
      </p:sp>
      <p:sp>
        <p:nvSpPr>
          <p:cNvPr id="5" name="内容占位符 2"/>
          <p:cNvSpPr txBox="1">
            <a:spLocks/>
          </p:cNvSpPr>
          <p:nvPr/>
        </p:nvSpPr>
        <p:spPr>
          <a:xfrm>
            <a:off x="838200" y="1445832"/>
            <a:ext cx="10047000" cy="10741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3200" b="1" dirty="0" smtClean="0">
                <a:latin typeface="楷体" panose="02010609060101010101" pitchFamily="49" charset="-122"/>
                <a:ea typeface="楷体" panose="02010609060101010101" pitchFamily="49" charset="-122"/>
              </a:rPr>
              <a:t>男人是勇士</a:t>
            </a:r>
            <a:r>
              <a:rPr lang="zh-CN" altLang="en-US" sz="3200" dirty="0" smtClean="0"/>
              <a:t>建造男人</a:t>
            </a:r>
            <a:r>
              <a:rPr lang="en-US" altLang="zh-CN" sz="3200" dirty="0" smtClean="0"/>
              <a:t>! </a:t>
            </a:r>
          </a:p>
          <a:p>
            <a:pPr marL="0" indent="0">
              <a:buFont typeface="Arial" panose="020B0604020202020204" pitchFamily="34" charset="0"/>
              <a:buNone/>
            </a:pPr>
            <a:r>
              <a:rPr lang="zh-CN" altLang="en-US" sz="3200" dirty="0" smtClean="0"/>
              <a:t>它在男人生命中最重要的方面裝備他們。</a:t>
            </a:r>
          </a:p>
          <a:p>
            <a:pPr marL="0" indent="0">
              <a:buFont typeface="Arial" panose="020B0604020202020204" pitchFamily="34" charset="0"/>
              <a:buNone/>
            </a:pPr>
            <a:endParaRPr lang="en-US" altLang="zh-CN" sz="1200" dirty="0" smtClean="0"/>
          </a:p>
        </p:txBody>
      </p:sp>
      <p:sp>
        <p:nvSpPr>
          <p:cNvPr id="6" name="文本框 5"/>
          <p:cNvSpPr txBox="1"/>
          <p:nvPr/>
        </p:nvSpPr>
        <p:spPr>
          <a:xfrm>
            <a:off x="3529665" y="5990159"/>
            <a:ext cx="2532699" cy="461665"/>
          </a:xfrm>
          <a:prstGeom prst="rect">
            <a:avLst/>
          </a:prstGeom>
          <a:noFill/>
        </p:spPr>
        <p:txBody>
          <a:bodyPr wrap="square" rtlCol="0">
            <a:spAutoFit/>
          </a:bodyPr>
          <a:lstStyle/>
          <a:p>
            <a:r>
              <a:rPr lang="zh-CN" altLang="en-US" sz="2400" b="1" dirty="0" smtClean="0"/>
              <a:t>建造門徒的基石</a:t>
            </a:r>
            <a:endParaRPr lang="zh-CN" altLang="en-US" sz="2400" b="1" dirty="0"/>
          </a:p>
        </p:txBody>
      </p:sp>
      <p:grpSp>
        <p:nvGrpSpPr>
          <p:cNvPr id="7" name="组合 6"/>
          <p:cNvGrpSpPr/>
          <p:nvPr/>
        </p:nvGrpSpPr>
        <p:grpSpPr>
          <a:xfrm>
            <a:off x="838200" y="2616926"/>
            <a:ext cx="7660105" cy="3276306"/>
            <a:chOff x="902004" y="2421623"/>
            <a:chExt cx="7708596" cy="3480119"/>
          </a:xfrm>
        </p:grpSpPr>
        <p:sp>
          <p:nvSpPr>
            <p:cNvPr id="8" name="object 2"/>
            <p:cNvSpPr/>
            <p:nvPr/>
          </p:nvSpPr>
          <p:spPr>
            <a:xfrm>
              <a:off x="1680967" y="4977343"/>
              <a:ext cx="5650238" cy="924399"/>
            </a:xfrm>
            <a:prstGeom prst="rect">
              <a:avLst/>
            </a:prstGeom>
            <a:blipFill>
              <a:blip r:embed="rId5" cstate="print"/>
              <a:stretch>
                <a:fillRect/>
              </a:stretch>
            </a:blipFill>
          </p:spPr>
          <p:txBody>
            <a:bodyPr wrap="square" lIns="0" tIns="0" rIns="0" bIns="0" rtlCol="0"/>
            <a:lstStyle/>
            <a:p>
              <a:endParaRPr/>
            </a:p>
          </p:txBody>
        </p:sp>
        <p:sp>
          <p:nvSpPr>
            <p:cNvPr id="9" name="object 3"/>
            <p:cNvSpPr txBox="1"/>
            <p:nvPr/>
          </p:nvSpPr>
          <p:spPr>
            <a:xfrm>
              <a:off x="2749676" y="5350890"/>
              <a:ext cx="3352165" cy="443069"/>
            </a:xfrm>
            <a:prstGeom prst="rect">
              <a:avLst/>
            </a:prstGeom>
          </p:spPr>
          <p:txBody>
            <a:bodyPr vert="horz" wrap="square" lIns="0" tIns="14604" rIns="0" bIns="0" rtlCol="0">
              <a:spAutoFit/>
            </a:bodyPr>
            <a:lstStyle/>
            <a:p>
              <a:pPr algn="ctr">
                <a:lnSpc>
                  <a:spcPct val="100000"/>
                </a:lnSpc>
                <a:spcBef>
                  <a:spcPts val="114"/>
                </a:spcBef>
              </a:pPr>
              <a:r>
                <a:rPr lang="zh-CN" altLang="en-US" sz="1700" b="1" spc="-35" dirty="0" smtClean="0">
                  <a:solidFill>
                    <a:srgbClr val="FFFFFF"/>
                  </a:solidFill>
                  <a:latin typeface="Trebuchet MS"/>
                  <a:cs typeface="Trebuchet MS"/>
                </a:rPr>
                <a:t>你與 神愛的關係</a:t>
              </a:r>
              <a:endParaRPr lang="en-US" altLang="zh-CN" sz="1700" b="1" spc="-35" dirty="0" smtClean="0">
                <a:solidFill>
                  <a:srgbClr val="FFFFFF"/>
                </a:solidFill>
                <a:latin typeface="Trebuchet MS"/>
                <a:cs typeface="Trebuchet MS"/>
              </a:endParaRPr>
            </a:p>
            <a:p>
              <a:pPr algn="ctr">
                <a:lnSpc>
                  <a:spcPct val="100000"/>
                </a:lnSpc>
                <a:spcBef>
                  <a:spcPts val="114"/>
                </a:spcBef>
              </a:pPr>
              <a:r>
                <a:rPr lang="zh-CN" altLang="en-US" sz="1000" b="1" spc="-5" dirty="0" smtClean="0">
                  <a:solidFill>
                    <a:srgbClr val="FFFFFF"/>
                  </a:solidFill>
                  <a:latin typeface="Trebuchet MS"/>
                  <a:cs typeface="Trebuchet MS"/>
                </a:rPr>
                <a:t>這是誡命中的第一，且是最大的</a:t>
              </a:r>
              <a:endParaRPr sz="1000" dirty="0">
                <a:latin typeface="Trebuchet MS"/>
                <a:cs typeface="Trebuchet MS"/>
              </a:endParaRPr>
            </a:p>
          </p:txBody>
        </p:sp>
        <p:sp>
          <p:nvSpPr>
            <p:cNvPr id="10" name="object 4"/>
            <p:cNvSpPr/>
            <p:nvPr/>
          </p:nvSpPr>
          <p:spPr>
            <a:xfrm>
              <a:off x="1937004" y="4276331"/>
              <a:ext cx="2760725" cy="863358"/>
            </a:xfrm>
            <a:prstGeom prst="rect">
              <a:avLst/>
            </a:prstGeom>
            <a:blipFill>
              <a:blip r:embed="rId6" cstate="print"/>
              <a:stretch>
                <a:fillRect/>
              </a:stretch>
            </a:blipFill>
          </p:spPr>
          <p:txBody>
            <a:bodyPr wrap="square" lIns="0" tIns="0" rIns="0" bIns="0" rtlCol="0"/>
            <a:lstStyle/>
            <a:p>
              <a:endParaRPr/>
            </a:p>
          </p:txBody>
        </p:sp>
        <p:sp>
          <p:nvSpPr>
            <p:cNvPr id="11" name="object 5"/>
            <p:cNvSpPr txBox="1"/>
            <p:nvPr/>
          </p:nvSpPr>
          <p:spPr>
            <a:xfrm>
              <a:off x="2030983" y="4555058"/>
              <a:ext cx="2413635" cy="534670"/>
            </a:xfrm>
            <a:prstGeom prst="rect">
              <a:avLst/>
            </a:prstGeom>
          </p:spPr>
          <p:txBody>
            <a:bodyPr vert="horz" wrap="square" lIns="0" tIns="17145" rIns="0" bIns="0" rtlCol="0">
              <a:spAutoFit/>
            </a:bodyPr>
            <a:lstStyle/>
            <a:p>
              <a:pPr marL="1905" algn="ctr">
                <a:lnSpc>
                  <a:spcPct val="100000"/>
                </a:lnSpc>
                <a:spcBef>
                  <a:spcPts val="135"/>
                </a:spcBef>
              </a:pPr>
              <a:r>
                <a:rPr lang="zh-CN" altLang="en-US" sz="1300" b="1" spc="20" dirty="0" smtClean="0">
                  <a:solidFill>
                    <a:srgbClr val="FFFFFF"/>
                  </a:solidFill>
                  <a:latin typeface="Trebuchet MS"/>
                  <a:cs typeface="Trebuchet MS"/>
                </a:rPr>
                <a:t>神的話語</a:t>
              </a:r>
              <a:endParaRPr sz="1300" dirty="0">
                <a:latin typeface="Trebuchet MS"/>
                <a:cs typeface="Trebuchet MS"/>
              </a:endParaRPr>
            </a:p>
            <a:p>
              <a:pPr marL="12700" marR="5080" algn="ctr">
                <a:lnSpc>
                  <a:spcPct val="100000"/>
                </a:lnSpc>
                <a:spcBef>
                  <a:spcPts val="10"/>
                </a:spcBef>
              </a:pPr>
              <a:r>
                <a:rPr lang="zh-CN" altLang="en-US" sz="1000" b="1" spc="-5" dirty="0" smtClean="0">
                  <a:solidFill>
                    <a:srgbClr val="FFFFFF"/>
                  </a:solidFill>
                  <a:latin typeface="Trebuchet MS"/>
                  <a:cs typeface="Trebuchet MS"/>
                </a:rPr>
                <a:t>背誦</a:t>
              </a:r>
              <a:r>
                <a:rPr sz="1000" b="1" spc="-5" dirty="0" smtClean="0">
                  <a:solidFill>
                    <a:srgbClr val="FFFFFF"/>
                  </a:solidFill>
                  <a:latin typeface="Trebuchet MS"/>
                  <a:cs typeface="Trebuchet MS"/>
                </a:rPr>
                <a:t>, </a:t>
              </a:r>
              <a:r>
                <a:rPr lang="zh-CN" altLang="en-US" sz="1000" b="1" spc="-5" dirty="0" smtClean="0">
                  <a:solidFill>
                    <a:srgbClr val="FFFFFF"/>
                  </a:solidFill>
                  <a:latin typeface="Trebuchet MS"/>
                  <a:cs typeface="Trebuchet MS"/>
                </a:rPr>
                <a:t>默想</a:t>
              </a:r>
              <a:r>
                <a:rPr sz="1000" b="1" spc="-5" dirty="0" smtClean="0">
                  <a:solidFill>
                    <a:srgbClr val="FFFFFF"/>
                  </a:solidFill>
                  <a:latin typeface="Trebuchet MS"/>
                  <a:cs typeface="Trebuchet MS"/>
                </a:rPr>
                <a:t>, </a:t>
              </a:r>
              <a:r>
                <a:rPr lang="zh-CN" altLang="en-US" sz="1000" b="1" spc="-5" dirty="0" smtClean="0">
                  <a:solidFill>
                    <a:srgbClr val="FFFFFF"/>
                  </a:solidFill>
                  <a:latin typeface="Trebuchet MS"/>
                  <a:cs typeface="Trebuchet MS"/>
                </a:rPr>
                <a:t>朗誦</a:t>
              </a:r>
              <a:r>
                <a:rPr sz="1000" b="1" spc="-5" dirty="0" smtClean="0">
                  <a:solidFill>
                    <a:srgbClr val="FFFFFF"/>
                  </a:solidFill>
                  <a:latin typeface="Trebuchet MS"/>
                  <a:cs typeface="Trebuchet MS"/>
                </a:rPr>
                <a:t>, </a:t>
              </a:r>
              <a:r>
                <a:rPr lang="zh-CN" altLang="en-US" sz="1000" b="1" spc="-10" dirty="0" smtClean="0">
                  <a:solidFill>
                    <a:srgbClr val="FFFFFF"/>
                  </a:solidFill>
                  <a:latin typeface="Trebuchet MS"/>
                  <a:cs typeface="Trebuchet MS"/>
                </a:rPr>
                <a:t>學習</a:t>
              </a:r>
              <a:r>
                <a:rPr sz="1000" b="1" spc="-10" dirty="0" smtClean="0">
                  <a:solidFill>
                    <a:srgbClr val="FFFFFF"/>
                  </a:solidFill>
                  <a:latin typeface="Trebuchet MS"/>
                  <a:cs typeface="Trebuchet MS"/>
                </a:rPr>
                <a:t>, </a:t>
              </a:r>
              <a:r>
                <a:rPr lang="zh-CN" altLang="en-US" sz="1000" b="1" spc="-5" dirty="0" smtClean="0">
                  <a:solidFill>
                    <a:srgbClr val="FFFFFF"/>
                  </a:solidFill>
                  <a:latin typeface="Trebuchet MS"/>
                  <a:cs typeface="Trebuchet MS"/>
                </a:rPr>
                <a:t>聆聽</a:t>
              </a:r>
              <a:r>
                <a:rPr sz="1000" b="1" spc="-5" dirty="0" smtClean="0">
                  <a:solidFill>
                    <a:srgbClr val="FFFFFF"/>
                  </a:solidFill>
                  <a:latin typeface="Trebuchet MS"/>
                  <a:cs typeface="Trebuchet MS"/>
                </a:rPr>
                <a:t>,  </a:t>
              </a:r>
              <a:r>
                <a:rPr lang="zh-CN" altLang="en-US" sz="1000" b="1" spc="-5" dirty="0" smtClean="0">
                  <a:solidFill>
                    <a:srgbClr val="FFFFFF"/>
                  </a:solidFill>
                  <a:latin typeface="Trebuchet MS"/>
                  <a:cs typeface="Trebuchet MS"/>
                </a:rPr>
                <a:t>教導</a:t>
              </a:r>
              <a:r>
                <a:rPr sz="1000" b="1" spc="-5" dirty="0" smtClean="0">
                  <a:solidFill>
                    <a:srgbClr val="FFFFFF"/>
                  </a:solidFill>
                  <a:latin typeface="Trebuchet MS"/>
                  <a:cs typeface="Trebuchet MS"/>
                </a:rPr>
                <a:t>, </a:t>
              </a:r>
              <a:endParaRPr lang="en-US" sz="1000" b="1" spc="-5" dirty="0" smtClean="0">
                <a:solidFill>
                  <a:srgbClr val="FFFFFF"/>
                </a:solidFill>
                <a:latin typeface="Trebuchet MS"/>
                <a:cs typeface="Trebuchet MS"/>
              </a:endParaRPr>
            </a:p>
            <a:p>
              <a:pPr marL="12700" marR="5080" algn="ctr">
                <a:lnSpc>
                  <a:spcPct val="100000"/>
                </a:lnSpc>
                <a:spcBef>
                  <a:spcPts val="10"/>
                </a:spcBef>
              </a:pPr>
              <a:r>
                <a:rPr lang="zh-CN" altLang="en-US" sz="1000" b="1" spc="-5" dirty="0" smtClean="0">
                  <a:solidFill>
                    <a:srgbClr val="FFFFFF"/>
                  </a:solidFill>
                  <a:latin typeface="Trebuchet MS"/>
                  <a:cs typeface="Trebuchet MS"/>
                </a:rPr>
                <a:t>應用</a:t>
              </a:r>
              <a:r>
                <a:rPr sz="1000" b="1" spc="-10" dirty="0" smtClean="0">
                  <a:solidFill>
                    <a:srgbClr val="FFFFFF"/>
                  </a:solidFill>
                  <a:latin typeface="Trebuchet MS"/>
                  <a:cs typeface="Trebuchet MS"/>
                </a:rPr>
                <a:t> </a:t>
              </a:r>
              <a:r>
                <a:rPr lang="zh-CN" altLang="en-US" sz="1000" b="1" spc="-5" dirty="0">
                  <a:solidFill>
                    <a:srgbClr val="FFFFFF"/>
                  </a:solidFill>
                  <a:latin typeface="Trebuchet MS"/>
                  <a:cs typeface="Trebuchet MS"/>
                </a:rPr>
                <a:t>，</a:t>
              </a:r>
              <a:r>
                <a:rPr lang="zh-CN" altLang="en-US" sz="1000" b="1" spc="-5" dirty="0" smtClean="0">
                  <a:solidFill>
                    <a:srgbClr val="FFFFFF"/>
                  </a:solidFill>
                  <a:latin typeface="Trebuchet MS"/>
                  <a:cs typeface="Trebuchet MS"/>
                </a:rPr>
                <a:t>遵行</a:t>
              </a:r>
              <a:endParaRPr sz="1000" dirty="0">
                <a:latin typeface="Trebuchet MS"/>
                <a:cs typeface="Trebuchet MS"/>
              </a:endParaRPr>
            </a:p>
          </p:txBody>
        </p:sp>
        <p:sp>
          <p:nvSpPr>
            <p:cNvPr id="12" name="object 6"/>
            <p:cNvSpPr/>
            <p:nvPr/>
          </p:nvSpPr>
          <p:spPr>
            <a:xfrm>
              <a:off x="4526279" y="4276331"/>
              <a:ext cx="2544318" cy="863358"/>
            </a:xfrm>
            <a:prstGeom prst="rect">
              <a:avLst/>
            </a:prstGeom>
            <a:blipFill>
              <a:blip r:embed="rId7" cstate="print"/>
              <a:stretch>
                <a:fillRect/>
              </a:stretch>
            </a:blipFill>
          </p:spPr>
          <p:txBody>
            <a:bodyPr wrap="square" lIns="0" tIns="0" rIns="0" bIns="0" rtlCol="0"/>
            <a:lstStyle/>
            <a:p>
              <a:endParaRPr/>
            </a:p>
          </p:txBody>
        </p:sp>
        <p:sp>
          <p:nvSpPr>
            <p:cNvPr id="13" name="object 7"/>
            <p:cNvSpPr txBox="1"/>
            <p:nvPr/>
          </p:nvSpPr>
          <p:spPr>
            <a:xfrm>
              <a:off x="4863465" y="4628210"/>
              <a:ext cx="1710055" cy="382270"/>
            </a:xfrm>
            <a:prstGeom prst="rect">
              <a:avLst/>
            </a:prstGeom>
          </p:spPr>
          <p:txBody>
            <a:bodyPr vert="horz" wrap="square" lIns="0" tIns="17145" rIns="0" bIns="0" rtlCol="0">
              <a:spAutoFit/>
            </a:bodyPr>
            <a:lstStyle/>
            <a:p>
              <a:pPr marL="2540" algn="ctr">
                <a:lnSpc>
                  <a:spcPct val="100000"/>
                </a:lnSpc>
                <a:spcBef>
                  <a:spcPts val="135"/>
                </a:spcBef>
              </a:pPr>
              <a:r>
                <a:rPr lang="zh-CN" altLang="en-US" sz="1300" dirty="0" smtClean="0">
                  <a:latin typeface="Trebuchet MS"/>
                  <a:cs typeface="Trebuchet MS"/>
                </a:rPr>
                <a:t>禱告</a:t>
              </a:r>
              <a:endParaRPr sz="1300" dirty="0">
                <a:latin typeface="Trebuchet MS"/>
                <a:cs typeface="Trebuchet MS"/>
              </a:endParaRPr>
            </a:p>
            <a:p>
              <a:pPr algn="ctr">
                <a:lnSpc>
                  <a:spcPct val="100000"/>
                </a:lnSpc>
                <a:spcBef>
                  <a:spcPts val="10"/>
                </a:spcBef>
              </a:pPr>
              <a:r>
                <a:rPr lang="zh-CN" altLang="en-US" sz="1000" b="1" spc="-5" dirty="0" smtClean="0">
                  <a:solidFill>
                    <a:srgbClr val="FFFFFF"/>
                  </a:solidFill>
                  <a:latin typeface="Trebuchet MS"/>
                  <a:cs typeface="Trebuchet MS"/>
                </a:rPr>
                <a:t>敬拜</a:t>
              </a:r>
              <a:r>
                <a:rPr sz="1000" b="1" spc="-5" dirty="0" smtClean="0">
                  <a:solidFill>
                    <a:srgbClr val="FFFFFF"/>
                  </a:solidFill>
                  <a:latin typeface="Trebuchet MS"/>
                  <a:cs typeface="Trebuchet MS"/>
                </a:rPr>
                <a:t>, </a:t>
              </a:r>
              <a:r>
                <a:rPr lang="zh-CN" altLang="en-US" sz="1000" b="1" spc="-5" dirty="0" smtClean="0">
                  <a:solidFill>
                    <a:srgbClr val="FFFFFF"/>
                  </a:solidFill>
                  <a:latin typeface="Trebuchet MS"/>
                  <a:cs typeface="Trebuchet MS"/>
                </a:rPr>
                <a:t>認罪</a:t>
              </a:r>
              <a:r>
                <a:rPr sz="1000" b="1" spc="-5" dirty="0" smtClean="0">
                  <a:solidFill>
                    <a:srgbClr val="FFFFFF"/>
                  </a:solidFill>
                  <a:latin typeface="Trebuchet MS"/>
                  <a:cs typeface="Trebuchet MS"/>
                </a:rPr>
                <a:t> </a:t>
              </a:r>
              <a:r>
                <a:rPr lang="zh-CN" altLang="en-US" sz="1000" b="1" spc="-5" dirty="0" smtClean="0">
                  <a:solidFill>
                    <a:srgbClr val="FFFFFF"/>
                  </a:solidFill>
                  <a:latin typeface="Trebuchet MS"/>
                  <a:cs typeface="Trebuchet MS"/>
                </a:rPr>
                <a:t>，祈求</a:t>
              </a:r>
              <a:endParaRPr sz="1000" dirty="0">
                <a:latin typeface="Trebuchet MS"/>
                <a:cs typeface="Trebuchet MS"/>
              </a:endParaRPr>
            </a:p>
          </p:txBody>
        </p:sp>
        <p:sp>
          <p:nvSpPr>
            <p:cNvPr id="14" name="object 8"/>
            <p:cNvSpPr/>
            <p:nvPr/>
          </p:nvSpPr>
          <p:spPr>
            <a:xfrm>
              <a:off x="2237232" y="3639311"/>
              <a:ext cx="2430018" cy="802386"/>
            </a:xfrm>
            <a:prstGeom prst="rect">
              <a:avLst/>
            </a:prstGeom>
            <a:blipFill>
              <a:blip r:embed="rId8" cstate="print"/>
              <a:stretch>
                <a:fillRect/>
              </a:stretch>
            </a:blipFill>
          </p:spPr>
          <p:txBody>
            <a:bodyPr wrap="square" lIns="0" tIns="0" rIns="0" bIns="0" rtlCol="0"/>
            <a:lstStyle/>
            <a:p>
              <a:endParaRPr/>
            </a:p>
          </p:txBody>
        </p:sp>
        <p:sp>
          <p:nvSpPr>
            <p:cNvPr id="15" name="object 9"/>
            <p:cNvSpPr txBox="1"/>
            <p:nvPr/>
          </p:nvSpPr>
          <p:spPr>
            <a:xfrm>
              <a:off x="2403348" y="3881996"/>
              <a:ext cx="1771650" cy="429605"/>
            </a:xfrm>
            <a:prstGeom prst="rect">
              <a:avLst/>
            </a:prstGeom>
          </p:spPr>
          <p:txBody>
            <a:bodyPr vert="horz" wrap="square" lIns="0" tIns="16510" rIns="0" bIns="0" rtlCol="0">
              <a:spAutoFit/>
            </a:bodyPr>
            <a:lstStyle/>
            <a:p>
              <a:pPr marL="12700" algn="ctr">
                <a:lnSpc>
                  <a:spcPct val="100000"/>
                </a:lnSpc>
                <a:spcBef>
                  <a:spcPts val="130"/>
                </a:spcBef>
              </a:pPr>
              <a:r>
                <a:rPr lang="zh-CN" altLang="en-US" sz="1300" b="1" spc="10" dirty="0" smtClean="0">
                  <a:solidFill>
                    <a:srgbClr val="FFFFFF"/>
                  </a:solidFill>
                  <a:latin typeface="Trebuchet MS"/>
                  <a:cs typeface="Trebuchet MS"/>
                </a:rPr>
                <a:t>婚姻</a:t>
              </a:r>
              <a:endParaRPr lang="en-US" altLang="zh-CN" sz="1300" b="1" spc="10" dirty="0" smtClean="0">
                <a:solidFill>
                  <a:srgbClr val="FFFFFF"/>
                </a:solidFill>
                <a:latin typeface="Trebuchet MS"/>
                <a:cs typeface="Trebuchet MS"/>
              </a:endParaRPr>
            </a:p>
            <a:p>
              <a:pPr marL="12700" algn="ctr">
                <a:lnSpc>
                  <a:spcPct val="100000"/>
                </a:lnSpc>
                <a:spcBef>
                  <a:spcPts val="130"/>
                </a:spcBef>
              </a:pPr>
              <a:r>
                <a:rPr lang="zh-CN" altLang="en-US" sz="1300" b="1" spc="10" dirty="0" smtClean="0">
                  <a:solidFill>
                    <a:srgbClr val="FFFFFF"/>
                  </a:solidFill>
                  <a:latin typeface="Trebuchet MS"/>
                  <a:cs typeface="Trebuchet MS"/>
                </a:rPr>
                <a:t>兒女</a:t>
              </a:r>
              <a:endParaRPr sz="1300" dirty="0">
                <a:latin typeface="Trebuchet MS"/>
                <a:cs typeface="Trebuchet MS"/>
              </a:endParaRPr>
            </a:p>
          </p:txBody>
        </p:sp>
        <p:sp>
          <p:nvSpPr>
            <p:cNvPr id="16" name="object 10"/>
            <p:cNvSpPr/>
            <p:nvPr/>
          </p:nvSpPr>
          <p:spPr>
            <a:xfrm>
              <a:off x="4530852" y="3639311"/>
              <a:ext cx="2294381" cy="774954"/>
            </a:xfrm>
            <a:prstGeom prst="rect">
              <a:avLst/>
            </a:prstGeom>
            <a:blipFill>
              <a:blip r:embed="rId9" cstate="print"/>
              <a:stretch>
                <a:fillRect/>
              </a:stretch>
            </a:blipFill>
          </p:spPr>
          <p:txBody>
            <a:bodyPr wrap="square" lIns="0" tIns="0" rIns="0" bIns="0" rtlCol="0"/>
            <a:lstStyle/>
            <a:p>
              <a:endParaRPr/>
            </a:p>
          </p:txBody>
        </p:sp>
        <p:sp>
          <p:nvSpPr>
            <p:cNvPr id="17" name="object 11"/>
            <p:cNvSpPr txBox="1"/>
            <p:nvPr/>
          </p:nvSpPr>
          <p:spPr>
            <a:xfrm>
              <a:off x="4926966" y="3881995"/>
              <a:ext cx="1332230" cy="429605"/>
            </a:xfrm>
            <a:prstGeom prst="rect">
              <a:avLst/>
            </a:prstGeom>
          </p:spPr>
          <p:txBody>
            <a:bodyPr vert="horz" wrap="square" lIns="0" tIns="16510" rIns="0" bIns="0" rtlCol="0">
              <a:spAutoFit/>
            </a:bodyPr>
            <a:lstStyle/>
            <a:p>
              <a:pPr marL="12700" algn="ctr">
                <a:lnSpc>
                  <a:spcPct val="100000"/>
                </a:lnSpc>
                <a:spcBef>
                  <a:spcPts val="130"/>
                </a:spcBef>
              </a:pPr>
              <a:r>
                <a:rPr lang="zh-CN" altLang="en-US" sz="1300" b="1" spc="20" dirty="0" smtClean="0">
                  <a:solidFill>
                    <a:srgbClr val="FFFFFF"/>
                  </a:solidFill>
                  <a:latin typeface="Trebuchet MS"/>
                  <a:cs typeface="Trebuchet MS"/>
                </a:rPr>
                <a:t>金錢</a:t>
              </a:r>
              <a:endParaRPr lang="en-US" altLang="zh-CN" sz="1300" b="1" spc="20" dirty="0" smtClean="0">
                <a:solidFill>
                  <a:srgbClr val="FFFFFF"/>
                </a:solidFill>
                <a:latin typeface="Trebuchet MS"/>
                <a:cs typeface="Trebuchet MS"/>
              </a:endParaRPr>
            </a:p>
            <a:p>
              <a:pPr marL="12700" algn="ctr">
                <a:lnSpc>
                  <a:spcPct val="100000"/>
                </a:lnSpc>
                <a:spcBef>
                  <a:spcPts val="130"/>
                </a:spcBef>
              </a:pPr>
              <a:r>
                <a:rPr lang="zh-CN" altLang="en-US" sz="1300" b="1" spc="20" dirty="0">
                  <a:solidFill>
                    <a:srgbClr val="FFFFFF"/>
                  </a:solidFill>
                  <a:latin typeface="Trebuchet MS"/>
                  <a:cs typeface="Trebuchet MS"/>
                </a:rPr>
                <a:t>工作</a:t>
              </a:r>
              <a:endParaRPr sz="1300" dirty="0">
                <a:latin typeface="Trebuchet MS"/>
                <a:cs typeface="Trebuchet MS"/>
              </a:endParaRPr>
            </a:p>
          </p:txBody>
        </p:sp>
        <p:sp>
          <p:nvSpPr>
            <p:cNvPr id="18" name="object 12"/>
            <p:cNvSpPr/>
            <p:nvPr/>
          </p:nvSpPr>
          <p:spPr>
            <a:xfrm>
              <a:off x="2630423" y="3029699"/>
              <a:ext cx="2102357" cy="776490"/>
            </a:xfrm>
            <a:prstGeom prst="rect">
              <a:avLst/>
            </a:prstGeom>
            <a:blipFill>
              <a:blip r:embed="rId10" cstate="print"/>
              <a:stretch>
                <a:fillRect/>
              </a:stretch>
            </a:blipFill>
          </p:spPr>
          <p:txBody>
            <a:bodyPr wrap="square" lIns="0" tIns="0" rIns="0" bIns="0" rtlCol="0"/>
            <a:lstStyle/>
            <a:p>
              <a:endParaRPr/>
            </a:p>
          </p:txBody>
        </p:sp>
        <p:sp>
          <p:nvSpPr>
            <p:cNvPr id="19" name="object 13"/>
            <p:cNvSpPr txBox="1"/>
            <p:nvPr/>
          </p:nvSpPr>
          <p:spPr>
            <a:xfrm>
              <a:off x="3109722" y="3308984"/>
              <a:ext cx="983615" cy="433067"/>
            </a:xfrm>
            <a:prstGeom prst="rect">
              <a:avLst/>
            </a:prstGeom>
          </p:spPr>
          <p:txBody>
            <a:bodyPr vert="horz" wrap="square" lIns="0" tIns="12065" rIns="0" bIns="0" rtlCol="0">
              <a:spAutoFit/>
            </a:bodyPr>
            <a:lstStyle/>
            <a:p>
              <a:pPr marL="12700" marR="5080" indent="170180" algn="ctr">
                <a:lnSpc>
                  <a:spcPct val="102299"/>
                </a:lnSpc>
                <a:spcBef>
                  <a:spcPts val="95"/>
                </a:spcBef>
              </a:pPr>
              <a:r>
                <a:rPr lang="zh-CN" altLang="en-US" sz="1300" b="1" spc="15" dirty="0" smtClean="0">
                  <a:solidFill>
                    <a:srgbClr val="FFFFFF"/>
                  </a:solidFill>
                  <a:latin typeface="Trebuchet MS"/>
                  <a:cs typeface="Trebuchet MS"/>
                </a:rPr>
                <a:t>性</a:t>
              </a:r>
              <a:endParaRPr lang="en-US" altLang="zh-CN" sz="1300" b="1" spc="15" dirty="0">
                <a:solidFill>
                  <a:srgbClr val="FFFFFF"/>
                </a:solidFill>
                <a:latin typeface="Trebuchet MS"/>
                <a:cs typeface="Trebuchet MS"/>
              </a:endParaRPr>
            </a:p>
            <a:p>
              <a:pPr marL="12700" marR="5080" indent="170180" algn="ctr">
                <a:lnSpc>
                  <a:spcPct val="102299"/>
                </a:lnSpc>
                <a:spcBef>
                  <a:spcPts val="95"/>
                </a:spcBef>
              </a:pPr>
              <a:r>
                <a:rPr lang="zh-CN" altLang="en-US" sz="1300" b="1" spc="5" dirty="0" smtClean="0">
                  <a:solidFill>
                    <a:srgbClr val="FFFFFF"/>
                  </a:solidFill>
                  <a:latin typeface="Trebuchet MS"/>
                  <a:cs typeface="Trebuchet MS"/>
                </a:rPr>
                <a:t>道德純潔</a:t>
              </a:r>
              <a:endParaRPr sz="1300" dirty="0">
                <a:latin typeface="Trebuchet MS"/>
                <a:cs typeface="Trebuchet MS"/>
              </a:endParaRPr>
            </a:p>
          </p:txBody>
        </p:sp>
        <p:sp>
          <p:nvSpPr>
            <p:cNvPr id="20" name="object 14"/>
            <p:cNvSpPr/>
            <p:nvPr/>
          </p:nvSpPr>
          <p:spPr>
            <a:xfrm>
              <a:off x="4523232" y="3029699"/>
              <a:ext cx="2027682" cy="776490"/>
            </a:xfrm>
            <a:prstGeom prst="rect">
              <a:avLst/>
            </a:prstGeom>
            <a:blipFill>
              <a:blip r:embed="rId11" cstate="print"/>
              <a:stretch>
                <a:fillRect/>
              </a:stretch>
            </a:blipFill>
          </p:spPr>
          <p:txBody>
            <a:bodyPr wrap="square" lIns="0" tIns="0" rIns="0" bIns="0" rtlCol="0"/>
            <a:lstStyle/>
            <a:p>
              <a:endParaRPr/>
            </a:p>
          </p:txBody>
        </p:sp>
        <p:sp>
          <p:nvSpPr>
            <p:cNvPr id="21" name="object 15"/>
            <p:cNvSpPr txBox="1"/>
            <p:nvPr/>
          </p:nvSpPr>
          <p:spPr>
            <a:xfrm>
              <a:off x="4659248" y="3323970"/>
              <a:ext cx="1597660" cy="381635"/>
            </a:xfrm>
            <a:prstGeom prst="rect">
              <a:avLst/>
            </a:prstGeom>
          </p:spPr>
          <p:txBody>
            <a:bodyPr vert="horz" wrap="square" lIns="0" tIns="16510" rIns="0" bIns="0" rtlCol="0">
              <a:spAutoFit/>
            </a:bodyPr>
            <a:lstStyle/>
            <a:p>
              <a:pPr marL="1270" algn="ctr">
                <a:lnSpc>
                  <a:spcPct val="100000"/>
                </a:lnSpc>
                <a:spcBef>
                  <a:spcPts val="130"/>
                </a:spcBef>
              </a:pPr>
              <a:r>
                <a:rPr lang="zh-CN" altLang="en-US" sz="1300" b="1" spc="10" dirty="0">
                  <a:solidFill>
                    <a:srgbClr val="FFFFFF"/>
                  </a:solidFill>
                  <a:latin typeface="Trebuchet MS"/>
                  <a:cs typeface="Trebuchet MS"/>
                </a:rPr>
                <a:t>品格</a:t>
              </a:r>
              <a:endParaRPr sz="1300" dirty="0">
                <a:latin typeface="Trebuchet MS"/>
                <a:cs typeface="Trebuchet MS"/>
              </a:endParaRPr>
            </a:p>
            <a:p>
              <a:pPr algn="ctr">
                <a:lnSpc>
                  <a:spcPct val="100000"/>
                </a:lnSpc>
                <a:spcBef>
                  <a:spcPts val="15"/>
                </a:spcBef>
              </a:pPr>
              <a:r>
                <a:rPr lang="zh-CN" altLang="en-US" sz="1000" b="1" spc="-5" dirty="0" smtClean="0">
                  <a:solidFill>
                    <a:srgbClr val="FFFFFF"/>
                  </a:solidFill>
                  <a:latin typeface="Trebuchet MS"/>
                  <a:cs typeface="Trebuchet MS"/>
                </a:rPr>
                <a:t>經歷艱難時刻</a:t>
              </a:r>
              <a:endParaRPr sz="1000" dirty="0">
                <a:latin typeface="Trebuchet MS"/>
                <a:cs typeface="Trebuchet MS"/>
              </a:endParaRPr>
            </a:p>
          </p:txBody>
        </p:sp>
        <p:sp>
          <p:nvSpPr>
            <p:cNvPr id="22" name="object 16"/>
            <p:cNvSpPr/>
            <p:nvPr/>
          </p:nvSpPr>
          <p:spPr>
            <a:xfrm>
              <a:off x="2822448" y="2421623"/>
              <a:ext cx="3574541" cy="776490"/>
            </a:xfrm>
            <a:prstGeom prst="rect">
              <a:avLst/>
            </a:prstGeom>
            <a:blipFill>
              <a:blip r:embed="rId12" cstate="print"/>
              <a:stretch>
                <a:fillRect/>
              </a:stretch>
            </a:blipFill>
          </p:spPr>
          <p:txBody>
            <a:bodyPr wrap="square" lIns="0" tIns="0" rIns="0" bIns="0" rtlCol="0"/>
            <a:lstStyle/>
            <a:p>
              <a:endParaRPr/>
            </a:p>
          </p:txBody>
        </p:sp>
        <p:sp>
          <p:nvSpPr>
            <p:cNvPr id="23" name="object 17"/>
            <p:cNvSpPr txBox="1"/>
            <p:nvPr/>
          </p:nvSpPr>
          <p:spPr>
            <a:xfrm>
              <a:off x="3000930" y="2649162"/>
              <a:ext cx="3056255" cy="439223"/>
            </a:xfrm>
            <a:prstGeom prst="rect">
              <a:avLst/>
            </a:prstGeom>
          </p:spPr>
          <p:txBody>
            <a:bodyPr vert="horz" wrap="square" lIns="0" tIns="15875" rIns="0" bIns="0" rtlCol="0">
              <a:spAutoFit/>
            </a:bodyPr>
            <a:lstStyle/>
            <a:p>
              <a:pPr marL="105410" algn="ctr">
                <a:lnSpc>
                  <a:spcPct val="100000"/>
                </a:lnSpc>
                <a:spcBef>
                  <a:spcPts val="125"/>
                </a:spcBef>
              </a:pPr>
              <a:r>
                <a:rPr lang="zh-CN" altLang="en-US" sz="1500" b="1" spc="10" dirty="0" smtClean="0">
                  <a:solidFill>
                    <a:srgbClr val="FFFFFF"/>
                  </a:solidFill>
                  <a:latin typeface="Trebuchet MS"/>
                  <a:cs typeface="Trebuchet MS"/>
                </a:rPr>
                <a:t>有意義的人生</a:t>
              </a:r>
              <a:endParaRPr sz="1500" dirty="0">
                <a:latin typeface="Trebuchet MS"/>
                <a:cs typeface="Trebuchet MS"/>
              </a:endParaRPr>
            </a:p>
            <a:p>
              <a:pPr marL="12700" marR="5080" indent="202565" algn="ctr">
                <a:lnSpc>
                  <a:spcPts val="1370"/>
                </a:lnSpc>
                <a:spcBef>
                  <a:spcPts val="65"/>
                </a:spcBef>
              </a:pPr>
              <a:r>
                <a:rPr lang="zh-CN" altLang="en-US" sz="1150" b="1" spc="-10" dirty="0" smtClean="0">
                  <a:solidFill>
                    <a:srgbClr val="FFFFFF"/>
                  </a:solidFill>
                  <a:latin typeface="Trebuchet MS"/>
                  <a:cs typeface="Trebuchet MS"/>
                </a:rPr>
                <a:t>傳福音以及屬靈倍增</a:t>
              </a:r>
              <a:r>
                <a:rPr sz="1150" b="1" spc="-10" dirty="0" smtClean="0">
                  <a:solidFill>
                    <a:srgbClr val="FFFFFF"/>
                  </a:solidFill>
                  <a:latin typeface="Trebuchet MS"/>
                  <a:cs typeface="Trebuchet MS"/>
                </a:rPr>
                <a:t> </a:t>
              </a:r>
              <a:endParaRPr lang="en-US" sz="1150" b="1" spc="-10" dirty="0" smtClean="0">
                <a:solidFill>
                  <a:srgbClr val="FFFFFF"/>
                </a:solidFill>
                <a:latin typeface="Trebuchet MS"/>
                <a:cs typeface="Trebuchet MS"/>
              </a:endParaRPr>
            </a:p>
          </p:txBody>
        </p:sp>
        <p:sp>
          <p:nvSpPr>
            <p:cNvPr id="24" name="object 20"/>
            <p:cNvSpPr txBox="1"/>
            <p:nvPr/>
          </p:nvSpPr>
          <p:spPr>
            <a:xfrm>
              <a:off x="7532369" y="5079165"/>
              <a:ext cx="1078231" cy="451470"/>
            </a:xfrm>
            <a:prstGeom prst="rect">
              <a:avLst/>
            </a:prstGeom>
          </p:spPr>
          <p:txBody>
            <a:bodyPr vert="horz" wrap="square" lIns="0" tIns="12700" rIns="0" bIns="0" rtlCol="0">
              <a:spAutoFit/>
            </a:bodyPr>
            <a:lstStyle/>
            <a:p>
              <a:pPr marL="12700" marR="5080" algn="ctr">
                <a:lnSpc>
                  <a:spcPct val="100600"/>
                </a:lnSpc>
                <a:spcBef>
                  <a:spcPts val="100"/>
                </a:spcBef>
              </a:pPr>
              <a:r>
                <a:rPr lang="zh-CN" altLang="en-US" sz="1700" b="1" dirty="0" smtClean="0">
                  <a:latin typeface="Calibri"/>
                  <a:cs typeface="Calibri"/>
                </a:rPr>
                <a:t>大誡命</a:t>
              </a:r>
              <a:r>
                <a:rPr sz="1700" b="1" dirty="0" smtClean="0">
                  <a:latin typeface="Calibri"/>
                  <a:cs typeface="Calibri"/>
                </a:rPr>
                <a:t> </a:t>
              </a:r>
              <a:endParaRPr sz="1700" dirty="0">
                <a:latin typeface="Calibri"/>
                <a:cs typeface="Calibri"/>
              </a:endParaRPr>
            </a:p>
            <a:p>
              <a:pPr marL="12700" algn="ctr">
                <a:lnSpc>
                  <a:spcPct val="100000"/>
                </a:lnSpc>
                <a:spcBef>
                  <a:spcPts val="50"/>
                </a:spcBef>
              </a:pPr>
              <a:r>
                <a:rPr lang="zh-CN" altLang="en-US" sz="1050" b="1" spc="-5" dirty="0" smtClean="0">
                  <a:latin typeface="Calibri"/>
                  <a:cs typeface="Calibri"/>
                </a:rPr>
                <a:t>馬太福音</a:t>
              </a:r>
              <a:r>
                <a:rPr sz="1050" b="1" spc="-20" dirty="0" smtClean="0">
                  <a:latin typeface="Calibri"/>
                  <a:cs typeface="Calibri"/>
                </a:rPr>
                <a:t> </a:t>
              </a:r>
              <a:r>
                <a:rPr sz="1050" b="1" spc="-5" dirty="0">
                  <a:latin typeface="Calibri"/>
                  <a:cs typeface="Calibri"/>
                </a:rPr>
                <a:t>22:36-38</a:t>
              </a:r>
              <a:endParaRPr sz="1050" dirty="0">
                <a:latin typeface="Calibri"/>
                <a:cs typeface="Calibri"/>
              </a:endParaRPr>
            </a:p>
          </p:txBody>
        </p:sp>
        <p:sp>
          <p:nvSpPr>
            <p:cNvPr id="25" name="object 21"/>
            <p:cNvSpPr txBox="1"/>
            <p:nvPr/>
          </p:nvSpPr>
          <p:spPr>
            <a:xfrm>
              <a:off x="7352028" y="2499975"/>
              <a:ext cx="1126490" cy="786497"/>
            </a:xfrm>
            <a:prstGeom prst="rect">
              <a:avLst/>
            </a:prstGeom>
          </p:spPr>
          <p:txBody>
            <a:bodyPr vert="horz" wrap="square" lIns="0" tIns="12700" rIns="0" bIns="0" rtlCol="0">
              <a:spAutoFit/>
            </a:bodyPr>
            <a:lstStyle/>
            <a:p>
              <a:pPr marL="12700" marR="5080" algn="ctr">
                <a:lnSpc>
                  <a:spcPct val="100600"/>
                </a:lnSpc>
                <a:spcBef>
                  <a:spcPts val="100"/>
                </a:spcBef>
              </a:pPr>
              <a:r>
                <a:rPr lang="zh-CN" altLang="en-US" sz="1700" b="1" dirty="0">
                  <a:latin typeface="Calibri"/>
                  <a:cs typeface="Calibri"/>
                </a:rPr>
                <a:t>大</a:t>
              </a:r>
              <a:r>
                <a:rPr lang="zh-CN" altLang="en-US" sz="1700" b="1" dirty="0" smtClean="0">
                  <a:latin typeface="Calibri"/>
                  <a:cs typeface="Calibri"/>
                </a:rPr>
                <a:t>使命</a:t>
              </a:r>
              <a:endParaRPr lang="en-US" altLang="zh-CN" sz="1700" b="1" dirty="0" smtClean="0">
                <a:latin typeface="Calibri"/>
                <a:cs typeface="Calibri"/>
              </a:endParaRPr>
            </a:p>
            <a:p>
              <a:pPr marL="12700" marR="5080" algn="ctr">
                <a:lnSpc>
                  <a:spcPct val="100600"/>
                </a:lnSpc>
                <a:spcBef>
                  <a:spcPts val="100"/>
                </a:spcBef>
              </a:pPr>
              <a:r>
                <a:rPr lang="zh-CN" altLang="en-US" sz="1050" b="1" spc="-10" dirty="0" smtClean="0">
                  <a:latin typeface="Calibri"/>
                  <a:cs typeface="Calibri"/>
                </a:rPr>
                <a:t>馬太福音</a:t>
              </a:r>
              <a:r>
                <a:rPr sz="1050" b="1" spc="-70" dirty="0" smtClean="0">
                  <a:latin typeface="Calibri"/>
                  <a:cs typeface="Calibri"/>
                </a:rPr>
                <a:t> </a:t>
              </a:r>
              <a:r>
                <a:rPr sz="1050" b="1" spc="-5" dirty="0">
                  <a:latin typeface="Calibri"/>
                  <a:cs typeface="Calibri"/>
                </a:rPr>
                <a:t>28:18-20</a:t>
              </a:r>
              <a:endParaRPr sz="1050" dirty="0">
                <a:latin typeface="Calibri"/>
                <a:cs typeface="Calibri"/>
              </a:endParaRPr>
            </a:p>
            <a:p>
              <a:pPr marL="49530" algn="ctr">
                <a:lnSpc>
                  <a:spcPts val="1255"/>
                </a:lnSpc>
              </a:pPr>
              <a:r>
                <a:rPr lang="zh-CN" altLang="en-US" sz="1050" b="1" spc="-5" dirty="0" smtClean="0">
                  <a:latin typeface="Calibri"/>
                  <a:cs typeface="Calibri"/>
                </a:rPr>
                <a:t>馬可福音</a:t>
              </a:r>
              <a:r>
                <a:rPr sz="1050" b="1" spc="-5" dirty="0" smtClean="0">
                  <a:latin typeface="Calibri"/>
                  <a:cs typeface="Calibri"/>
                </a:rPr>
                <a:t>16:15</a:t>
              </a:r>
              <a:endParaRPr lang="en-US" sz="1050" b="1" spc="-5" dirty="0" smtClean="0">
                <a:latin typeface="Calibri"/>
                <a:cs typeface="Calibri"/>
              </a:endParaRPr>
            </a:p>
            <a:p>
              <a:pPr marL="49530" algn="ctr">
                <a:lnSpc>
                  <a:spcPts val="1255"/>
                </a:lnSpc>
              </a:pPr>
              <a:r>
                <a:rPr lang="zh-CN" altLang="en-US" sz="1050" b="1" spc="-5" dirty="0">
                  <a:latin typeface="Calibri"/>
                  <a:cs typeface="Calibri"/>
                </a:rPr>
                <a:t>提</a:t>
              </a:r>
              <a:r>
                <a:rPr lang="zh-CN" altLang="en-US" sz="1050" b="1" spc="-5" dirty="0" smtClean="0">
                  <a:latin typeface="Calibri"/>
                  <a:cs typeface="Calibri"/>
                </a:rPr>
                <a:t>摩太后書</a:t>
              </a:r>
              <a:r>
                <a:rPr lang="en-US" altLang="zh-CN" sz="1050" b="1" spc="-5" dirty="0" smtClean="0">
                  <a:latin typeface="Calibri"/>
                  <a:cs typeface="Calibri"/>
                </a:rPr>
                <a:t> 2:2</a:t>
              </a:r>
              <a:endParaRPr sz="1050" dirty="0">
                <a:latin typeface="Calibri"/>
                <a:cs typeface="Calibri"/>
              </a:endParaRPr>
            </a:p>
          </p:txBody>
        </p:sp>
        <p:sp>
          <p:nvSpPr>
            <p:cNvPr id="26" name="object 22"/>
            <p:cNvSpPr/>
            <p:nvPr/>
          </p:nvSpPr>
          <p:spPr>
            <a:xfrm>
              <a:off x="7374635" y="5501640"/>
              <a:ext cx="836676" cy="310959"/>
            </a:xfrm>
            <a:prstGeom prst="rect">
              <a:avLst/>
            </a:prstGeom>
            <a:blipFill>
              <a:blip r:embed="rId13" cstate="print"/>
              <a:stretch>
                <a:fillRect/>
              </a:stretch>
            </a:blipFill>
          </p:spPr>
          <p:txBody>
            <a:bodyPr wrap="square" lIns="0" tIns="0" rIns="0" bIns="0" rtlCol="0"/>
            <a:lstStyle/>
            <a:p>
              <a:endParaRPr/>
            </a:p>
          </p:txBody>
        </p:sp>
        <p:sp>
          <p:nvSpPr>
            <p:cNvPr id="27" name="object 23"/>
            <p:cNvSpPr/>
            <p:nvPr/>
          </p:nvSpPr>
          <p:spPr>
            <a:xfrm>
              <a:off x="7532369" y="5579490"/>
              <a:ext cx="640080" cy="120650"/>
            </a:xfrm>
            <a:custGeom>
              <a:avLst/>
              <a:gdLst/>
              <a:ahLst/>
              <a:cxnLst/>
              <a:rect l="l" t="t" r="r" b="b"/>
              <a:pathLst>
                <a:path w="640079" h="120650">
                  <a:moveTo>
                    <a:pt x="102997" y="0"/>
                  </a:moveTo>
                  <a:lnTo>
                    <a:pt x="0" y="60071"/>
                  </a:lnTo>
                  <a:lnTo>
                    <a:pt x="102997" y="120205"/>
                  </a:lnTo>
                  <a:lnTo>
                    <a:pt x="110998" y="118110"/>
                  </a:lnTo>
                  <a:lnTo>
                    <a:pt x="118109" y="105752"/>
                  </a:lnTo>
                  <a:lnTo>
                    <a:pt x="116077" y="97828"/>
                  </a:lnTo>
                  <a:lnTo>
                    <a:pt x="73518" y="73025"/>
                  </a:lnTo>
                  <a:lnTo>
                    <a:pt x="25653" y="73025"/>
                  </a:lnTo>
                  <a:lnTo>
                    <a:pt x="25653" y="47117"/>
                  </a:lnTo>
                  <a:lnTo>
                    <a:pt x="73518" y="47117"/>
                  </a:lnTo>
                  <a:lnTo>
                    <a:pt x="116077" y="22313"/>
                  </a:lnTo>
                  <a:lnTo>
                    <a:pt x="118109" y="14389"/>
                  </a:lnTo>
                  <a:lnTo>
                    <a:pt x="114553" y="8255"/>
                  </a:lnTo>
                  <a:lnTo>
                    <a:pt x="110998" y="2032"/>
                  </a:lnTo>
                  <a:lnTo>
                    <a:pt x="102997" y="0"/>
                  </a:lnTo>
                  <a:close/>
                </a:path>
                <a:path w="640079" h="120650">
                  <a:moveTo>
                    <a:pt x="73518" y="47117"/>
                  </a:moveTo>
                  <a:lnTo>
                    <a:pt x="25653" y="47117"/>
                  </a:lnTo>
                  <a:lnTo>
                    <a:pt x="25653" y="73025"/>
                  </a:lnTo>
                  <a:lnTo>
                    <a:pt x="73518" y="73025"/>
                  </a:lnTo>
                  <a:lnTo>
                    <a:pt x="70492" y="71259"/>
                  </a:lnTo>
                  <a:lnTo>
                    <a:pt x="32130" y="71259"/>
                  </a:lnTo>
                  <a:lnTo>
                    <a:pt x="32130" y="48882"/>
                  </a:lnTo>
                  <a:lnTo>
                    <a:pt x="70492" y="48882"/>
                  </a:lnTo>
                  <a:lnTo>
                    <a:pt x="73518" y="47117"/>
                  </a:lnTo>
                  <a:close/>
                </a:path>
                <a:path w="640079" h="120650">
                  <a:moveTo>
                    <a:pt x="640079" y="47117"/>
                  </a:moveTo>
                  <a:lnTo>
                    <a:pt x="73518" y="47117"/>
                  </a:lnTo>
                  <a:lnTo>
                    <a:pt x="51311" y="60071"/>
                  </a:lnTo>
                  <a:lnTo>
                    <a:pt x="73518" y="73025"/>
                  </a:lnTo>
                  <a:lnTo>
                    <a:pt x="640079" y="73025"/>
                  </a:lnTo>
                  <a:lnTo>
                    <a:pt x="640079" y="47117"/>
                  </a:lnTo>
                  <a:close/>
                </a:path>
                <a:path w="640079" h="120650">
                  <a:moveTo>
                    <a:pt x="32130" y="48882"/>
                  </a:moveTo>
                  <a:lnTo>
                    <a:pt x="32130" y="71259"/>
                  </a:lnTo>
                  <a:lnTo>
                    <a:pt x="51311" y="60071"/>
                  </a:lnTo>
                  <a:lnTo>
                    <a:pt x="32130" y="48882"/>
                  </a:lnTo>
                  <a:close/>
                </a:path>
                <a:path w="640079" h="120650">
                  <a:moveTo>
                    <a:pt x="51311" y="60071"/>
                  </a:moveTo>
                  <a:lnTo>
                    <a:pt x="32130" y="71259"/>
                  </a:lnTo>
                  <a:lnTo>
                    <a:pt x="70492" y="71259"/>
                  </a:lnTo>
                  <a:lnTo>
                    <a:pt x="51311" y="60071"/>
                  </a:lnTo>
                  <a:close/>
                </a:path>
                <a:path w="640079" h="120650">
                  <a:moveTo>
                    <a:pt x="70492" y="48882"/>
                  </a:moveTo>
                  <a:lnTo>
                    <a:pt x="32130" y="48882"/>
                  </a:lnTo>
                  <a:lnTo>
                    <a:pt x="51311" y="60071"/>
                  </a:lnTo>
                  <a:lnTo>
                    <a:pt x="70492" y="48882"/>
                  </a:lnTo>
                  <a:close/>
                </a:path>
              </a:pathLst>
            </a:custGeom>
            <a:solidFill>
              <a:srgbClr val="4F81BC"/>
            </a:solidFill>
          </p:spPr>
          <p:txBody>
            <a:bodyPr wrap="square" lIns="0" tIns="0" rIns="0" bIns="0" rtlCol="0"/>
            <a:lstStyle/>
            <a:p>
              <a:endParaRPr/>
            </a:p>
          </p:txBody>
        </p:sp>
        <p:sp>
          <p:nvSpPr>
            <p:cNvPr id="28" name="object 24"/>
            <p:cNvSpPr/>
            <p:nvPr/>
          </p:nvSpPr>
          <p:spPr>
            <a:xfrm>
              <a:off x="6615412" y="2751855"/>
              <a:ext cx="629688" cy="177691"/>
            </a:xfrm>
            <a:prstGeom prst="rect">
              <a:avLst/>
            </a:prstGeom>
            <a:blipFill>
              <a:blip r:embed="rId14" cstate="print"/>
              <a:stretch>
                <a:fillRect/>
              </a:stretch>
            </a:blipFill>
          </p:spPr>
          <p:txBody>
            <a:bodyPr wrap="square" lIns="0" tIns="0" rIns="0" bIns="0" rtlCol="0"/>
            <a:lstStyle/>
            <a:p>
              <a:endParaRPr/>
            </a:p>
          </p:txBody>
        </p:sp>
        <p:sp>
          <p:nvSpPr>
            <p:cNvPr id="29" name="object 25"/>
            <p:cNvSpPr/>
            <p:nvPr/>
          </p:nvSpPr>
          <p:spPr>
            <a:xfrm>
              <a:off x="6636257" y="2760598"/>
              <a:ext cx="580390" cy="120650"/>
            </a:xfrm>
            <a:custGeom>
              <a:avLst/>
              <a:gdLst/>
              <a:ahLst/>
              <a:cxnLst/>
              <a:rect l="l" t="t" r="r" b="b"/>
              <a:pathLst>
                <a:path w="580390" h="120650">
                  <a:moveTo>
                    <a:pt x="104267" y="0"/>
                  </a:moveTo>
                  <a:lnTo>
                    <a:pt x="97917" y="3428"/>
                  </a:lnTo>
                  <a:lnTo>
                    <a:pt x="0" y="58038"/>
                  </a:lnTo>
                  <a:lnTo>
                    <a:pt x="95631" y="116459"/>
                  </a:lnTo>
                  <a:lnTo>
                    <a:pt x="101726" y="120268"/>
                  </a:lnTo>
                  <a:lnTo>
                    <a:pt x="109727" y="118363"/>
                  </a:lnTo>
                  <a:lnTo>
                    <a:pt x="113538" y="112267"/>
                  </a:lnTo>
                  <a:lnTo>
                    <a:pt x="117221" y="106045"/>
                  </a:lnTo>
                  <a:lnTo>
                    <a:pt x="115316" y="98171"/>
                  </a:lnTo>
                  <a:lnTo>
                    <a:pt x="109220" y="94361"/>
                  </a:lnTo>
                  <a:lnTo>
                    <a:pt x="73324" y="72467"/>
                  </a:lnTo>
                  <a:lnTo>
                    <a:pt x="25400" y="71500"/>
                  </a:lnTo>
                  <a:lnTo>
                    <a:pt x="25908" y="45592"/>
                  </a:lnTo>
                  <a:lnTo>
                    <a:pt x="75652" y="45592"/>
                  </a:lnTo>
                  <a:lnTo>
                    <a:pt x="110617" y="26162"/>
                  </a:lnTo>
                  <a:lnTo>
                    <a:pt x="116840" y="22605"/>
                  </a:lnTo>
                  <a:lnTo>
                    <a:pt x="119125" y="14731"/>
                  </a:lnTo>
                  <a:lnTo>
                    <a:pt x="115570" y="8509"/>
                  </a:lnTo>
                  <a:lnTo>
                    <a:pt x="112141" y="2286"/>
                  </a:lnTo>
                  <a:lnTo>
                    <a:pt x="104267" y="0"/>
                  </a:lnTo>
                  <a:close/>
                </a:path>
                <a:path w="580390" h="120650">
                  <a:moveTo>
                    <a:pt x="73909" y="46561"/>
                  </a:moveTo>
                  <a:lnTo>
                    <a:pt x="51378" y="59082"/>
                  </a:lnTo>
                  <a:lnTo>
                    <a:pt x="73324" y="72467"/>
                  </a:lnTo>
                  <a:lnTo>
                    <a:pt x="579374" y="82676"/>
                  </a:lnTo>
                  <a:lnTo>
                    <a:pt x="579882" y="56768"/>
                  </a:lnTo>
                  <a:lnTo>
                    <a:pt x="73909" y="46561"/>
                  </a:lnTo>
                  <a:close/>
                </a:path>
                <a:path w="580390" h="120650">
                  <a:moveTo>
                    <a:pt x="25908" y="45592"/>
                  </a:moveTo>
                  <a:lnTo>
                    <a:pt x="25400" y="71500"/>
                  </a:lnTo>
                  <a:lnTo>
                    <a:pt x="73324" y="72467"/>
                  </a:lnTo>
                  <a:lnTo>
                    <a:pt x="69032" y="69850"/>
                  </a:lnTo>
                  <a:lnTo>
                    <a:pt x="32003" y="69850"/>
                  </a:lnTo>
                  <a:lnTo>
                    <a:pt x="32385" y="47498"/>
                  </a:lnTo>
                  <a:lnTo>
                    <a:pt x="72224" y="47498"/>
                  </a:lnTo>
                  <a:lnTo>
                    <a:pt x="73909" y="46561"/>
                  </a:lnTo>
                  <a:lnTo>
                    <a:pt x="25908" y="45592"/>
                  </a:lnTo>
                  <a:close/>
                </a:path>
                <a:path w="580390" h="120650">
                  <a:moveTo>
                    <a:pt x="32385" y="47498"/>
                  </a:moveTo>
                  <a:lnTo>
                    <a:pt x="32003" y="69850"/>
                  </a:lnTo>
                  <a:lnTo>
                    <a:pt x="51378" y="59082"/>
                  </a:lnTo>
                  <a:lnTo>
                    <a:pt x="32385" y="47498"/>
                  </a:lnTo>
                  <a:close/>
                </a:path>
                <a:path w="580390" h="120650">
                  <a:moveTo>
                    <a:pt x="51378" y="59082"/>
                  </a:moveTo>
                  <a:lnTo>
                    <a:pt x="32003" y="69850"/>
                  </a:lnTo>
                  <a:lnTo>
                    <a:pt x="69032" y="69850"/>
                  </a:lnTo>
                  <a:lnTo>
                    <a:pt x="51378" y="59082"/>
                  </a:lnTo>
                  <a:close/>
                </a:path>
                <a:path w="580390" h="120650">
                  <a:moveTo>
                    <a:pt x="72224" y="47498"/>
                  </a:moveTo>
                  <a:lnTo>
                    <a:pt x="32385" y="47498"/>
                  </a:lnTo>
                  <a:lnTo>
                    <a:pt x="51378" y="59082"/>
                  </a:lnTo>
                  <a:lnTo>
                    <a:pt x="72224" y="47498"/>
                  </a:lnTo>
                  <a:close/>
                </a:path>
                <a:path w="580390" h="120650">
                  <a:moveTo>
                    <a:pt x="75652" y="45592"/>
                  </a:moveTo>
                  <a:lnTo>
                    <a:pt x="25908" y="45592"/>
                  </a:lnTo>
                  <a:lnTo>
                    <a:pt x="73909" y="46561"/>
                  </a:lnTo>
                  <a:lnTo>
                    <a:pt x="75652" y="45592"/>
                  </a:lnTo>
                  <a:close/>
                </a:path>
              </a:pathLst>
            </a:custGeom>
            <a:solidFill>
              <a:srgbClr val="4F81BC"/>
            </a:solidFill>
          </p:spPr>
          <p:txBody>
            <a:bodyPr wrap="square" lIns="0" tIns="0" rIns="0" bIns="0" rtlCol="0"/>
            <a:lstStyle/>
            <a:p>
              <a:endParaRPr/>
            </a:p>
          </p:txBody>
        </p:sp>
        <p:sp>
          <p:nvSpPr>
            <p:cNvPr id="30" name="object 26"/>
            <p:cNvSpPr txBox="1"/>
            <p:nvPr/>
          </p:nvSpPr>
          <p:spPr>
            <a:xfrm>
              <a:off x="7340320" y="3426110"/>
              <a:ext cx="1270280" cy="902939"/>
            </a:xfrm>
            <a:prstGeom prst="rect">
              <a:avLst/>
            </a:prstGeom>
          </p:spPr>
          <p:txBody>
            <a:bodyPr vert="horz" wrap="square" lIns="0" tIns="12700" rIns="0" bIns="0" rtlCol="0">
              <a:spAutoFit/>
            </a:bodyPr>
            <a:lstStyle/>
            <a:p>
              <a:pPr marL="12700" marR="64135" algn="ctr">
                <a:lnSpc>
                  <a:spcPct val="100600"/>
                </a:lnSpc>
                <a:spcBef>
                  <a:spcPts val="100"/>
                </a:spcBef>
              </a:pPr>
              <a:r>
                <a:rPr lang="zh-CN" altLang="en-US" sz="1700" b="1" dirty="0" smtClean="0">
                  <a:latin typeface="Calibri"/>
                  <a:cs typeface="Calibri"/>
                </a:rPr>
                <a:t>屬靈領袖</a:t>
              </a:r>
              <a:endParaRPr lang="en-US" altLang="zh-CN" sz="1700" b="1" dirty="0" smtClean="0">
                <a:latin typeface="Calibri"/>
                <a:cs typeface="Calibri"/>
              </a:endParaRPr>
            </a:p>
            <a:p>
              <a:pPr marL="12700" marR="64135" algn="ctr">
                <a:lnSpc>
                  <a:spcPct val="100600"/>
                </a:lnSpc>
                <a:spcBef>
                  <a:spcPts val="100"/>
                </a:spcBef>
              </a:pPr>
              <a:r>
                <a:rPr lang="zh-CN" altLang="en-US" sz="1700" b="1" dirty="0" smtClean="0">
                  <a:latin typeface="Calibri"/>
                  <a:cs typeface="Calibri"/>
                </a:rPr>
                <a:t>必備條件</a:t>
              </a:r>
              <a:endParaRPr sz="1700" dirty="0">
                <a:latin typeface="Calibri"/>
                <a:cs typeface="Calibri"/>
              </a:endParaRPr>
            </a:p>
            <a:p>
              <a:pPr marL="43180" algn="ctr">
                <a:lnSpc>
                  <a:spcPct val="100000"/>
                </a:lnSpc>
                <a:spcBef>
                  <a:spcPts val="50"/>
                </a:spcBef>
              </a:pPr>
              <a:r>
                <a:rPr lang="zh-CN" altLang="en-US" sz="1050" b="1" spc="-5" dirty="0">
                  <a:latin typeface="Calibri"/>
                  <a:cs typeface="Calibri"/>
                </a:rPr>
                <a:t>提</a:t>
              </a:r>
              <a:r>
                <a:rPr lang="zh-CN" altLang="en-US" sz="1050" b="1" spc="-5" dirty="0" smtClean="0">
                  <a:latin typeface="Calibri"/>
                  <a:cs typeface="Calibri"/>
                </a:rPr>
                <a:t>摩太前書</a:t>
              </a:r>
              <a:r>
                <a:rPr sz="1050" b="1" spc="-10" dirty="0" smtClean="0">
                  <a:latin typeface="Calibri"/>
                  <a:cs typeface="Calibri"/>
                </a:rPr>
                <a:t> </a:t>
              </a:r>
              <a:r>
                <a:rPr sz="1050" b="1" spc="-5" dirty="0" smtClean="0">
                  <a:latin typeface="Calibri"/>
                  <a:cs typeface="Calibri"/>
                </a:rPr>
                <a:t>3:1-12</a:t>
              </a:r>
              <a:endParaRPr lang="en-US" sz="1050" b="1" spc="-5" dirty="0">
                <a:latin typeface="Calibri"/>
                <a:cs typeface="Calibri"/>
              </a:endParaRPr>
            </a:p>
            <a:p>
              <a:pPr marL="43180" algn="ctr">
                <a:lnSpc>
                  <a:spcPct val="100000"/>
                </a:lnSpc>
                <a:spcBef>
                  <a:spcPts val="50"/>
                </a:spcBef>
              </a:pPr>
              <a:r>
                <a:rPr lang="zh-CN" altLang="en-US" sz="1050" b="1" spc="-10" dirty="0" smtClean="0">
                  <a:latin typeface="Calibri"/>
                  <a:cs typeface="Calibri"/>
                </a:rPr>
                <a:t>提多書</a:t>
              </a:r>
              <a:r>
                <a:rPr sz="1050" b="1" spc="-5" dirty="0" smtClean="0">
                  <a:latin typeface="Calibri"/>
                  <a:cs typeface="Calibri"/>
                </a:rPr>
                <a:t>1:6-9</a:t>
              </a:r>
              <a:endParaRPr sz="1050" dirty="0">
                <a:latin typeface="Calibri"/>
                <a:cs typeface="Calibri"/>
              </a:endParaRPr>
            </a:p>
          </p:txBody>
        </p:sp>
        <p:sp>
          <p:nvSpPr>
            <p:cNvPr id="31" name="object 27"/>
            <p:cNvSpPr/>
            <p:nvPr/>
          </p:nvSpPr>
          <p:spPr>
            <a:xfrm>
              <a:off x="6854921" y="3473070"/>
              <a:ext cx="455710" cy="669261"/>
            </a:xfrm>
            <a:prstGeom prst="rect">
              <a:avLst/>
            </a:prstGeom>
            <a:blipFill>
              <a:blip r:embed="rId15" cstate="print"/>
              <a:stretch>
                <a:fillRect/>
              </a:stretch>
            </a:blipFill>
          </p:spPr>
          <p:txBody>
            <a:bodyPr wrap="square" lIns="0" tIns="0" rIns="0" bIns="0" rtlCol="0"/>
            <a:lstStyle/>
            <a:p>
              <a:endParaRPr/>
            </a:p>
          </p:txBody>
        </p:sp>
        <p:sp>
          <p:nvSpPr>
            <p:cNvPr id="32" name="object 28"/>
            <p:cNvSpPr/>
            <p:nvPr/>
          </p:nvSpPr>
          <p:spPr>
            <a:xfrm>
              <a:off x="6887718" y="3499865"/>
              <a:ext cx="381000" cy="581025"/>
            </a:xfrm>
            <a:custGeom>
              <a:avLst/>
              <a:gdLst/>
              <a:ahLst/>
              <a:cxnLst/>
              <a:rect l="l" t="t" r="r" b="b"/>
              <a:pathLst>
                <a:path w="381000" h="581025">
                  <a:moveTo>
                    <a:pt x="0" y="0"/>
                  </a:moveTo>
                  <a:lnTo>
                    <a:pt x="74128" y="2496"/>
                  </a:lnTo>
                  <a:lnTo>
                    <a:pt x="134683" y="9302"/>
                  </a:lnTo>
                  <a:lnTo>
                    <a:pt x="175521" y="19395"/>
                  </a:lnTo>
                  <a:lnTo>
                    <a:pt x="190500" y="31750"/>
                  </a:lnTo>
                  <a:lnTo>
                    <a:pt x="190500" y="258572"/>
                  </a:lnTo>
                  <a:lnTo>
                    <a:pt x="205478" y="270926"/>
                  </a:lnTo>
                  <a:lnTo>
                    <a:pt x="246316" y="281019"/>
                  </a:lnTo>
                  <a:lnTo>
                    <a:pt x="306871" y="287825"/>
                  </a:lnTo>
                  <a:lnTo>
                    <a:pt x="381000" y="290322"/>
                  </a:lnTo>
                  <a:lnTo>
                    <a:pt x="306871" y="292818"/>
                  </a:lnTo>
                  <a:lnTo>
                    <a:pt x="246316" y="299624"/>
                  </a:lnTo>
                  <a:lnTo>
                    <a:pt x="205478" y="309717"/>
                  </a:lnTo>
                  <a:lnTo>
                    <a:pt x="190500" y="322072"/>
                  </a:lnTo>
                  <a:lnTo>
                    <a:pt x="190500" y="548894"/>
                  </a:lnTo>
                  <a:lnTo>
                    <a:pt x="175521" y="561248"/>
                  </a:lnTo>
                  <a:lnTo>
                    <a:pt x="134683" y="571341"/>
                  </a:lnTo>
                  <a:lnTo>
                    <a:pt x="74128" y="578147"/>
                  </a:lnTo>
                  <a:lnTo>
                    <a:pt x="0" y="580644"/>
                  </a:lnTo>
                </a:path>
              </a:pathLst>
            </a:custGeom>
            <a:ln w="25908">
              <a:solidFill>
                <a:srgbClr val="4F81BC"/>
              </a:solidFill>
            </a:ln>
          </p:spPr>
          <p:txBody>
            <a:bodyPr wrap="square" lIns="0" tIns="0" rIns="0" bIns="0" rtlCol="0"/>
            <a:lstStyle/>
            <a:p>
              <a:endParaRPr/>
            </a:p>
          </p:txBody>
        </p:sp>
        <p:sp>
          <p:nvSpPr>
            <p:cNvPr id="33" name="object 29"/>
            <p:cNvSpPr/>
            <p:nvPr/>
          </p:nvSpPr>
          <p:spPr>
            <a:xfrm>
              <a:off x="1714440" y="3473070"/>
              <a:ext cx="446595" cy="669261"/>
            </a:xfrm>
            <a:prstGeom prst="rect">
              <a:avLst/>
            </a:prstGeom>
            <a:blipFill>
              <a:blip r:embed="rId16" cstate="print"/>
              <a:stretch>
                <a:fillRect/>
              </a:stretch>
            </a:blipFill>
          </p:spPr>
          <p:txBody>
            <a:bodyPr wrap="square" lIns="0" tIns="0" rIns="0" bIns="0" rtlCol="0"/>
            <a:lstStyle/>
            <a:p>
              <a:endParaRPr/>
            </a:p>
          </p:txBody>
        </p:sp>
        <p:sp>
          <p:nvSpPr>
            <p:cNvPr id="34" name="object 30"/>
            <p:cNvSpPr/>
            <p:nvPr/>
          </p:nvSpPr>
          <p:spPr>
            <a:xfrm>
              <a:off x="1751838" y="3499865"/>
              <a:ext cx="381000" cy="581025"/>
            </a:xfrm>
            <a:custGeom>
              <a:avLst/>
              <a:gdLst/>
              <a:ahLst/>
              <a:cxnLst/>
              <a:rect l="l" t="t" r="r" b="b"/>
              <a:pathLst>
                <a:path w="381000" h="581025">
                  <a:moveTo>
                    <a:pt x="381000" y="580644"/>
                  </a:moveTo>
                  <a:lnTo>
                    <a:pt x="306871" y="578147"/>
                  </a:lnTo>
                  <a:lnTo>
                    <a:pt x="246316" y="571341"/>
                  </a:lnTo>
                  <a:lnTo>
                    <a:pt x="205478" y="561248"/>
                  </a:lnTo>
                  <a:lnTo>
                    <a:pt x="190500" y="548894"/>
                  </a:lnTo>
                  <a:lnTo>
                    <a:pt x="190500" y="322072"/>
                  </a:lnTo>
                  <a:lnTo>
                    <a:pt x="175521" y="309717"/>
                  </a:lnTo>
                  <a:lnTo>
                    <a:pt x="134683" y="299624"/>
                  </a:lnTo>
                  <a:lnTo>
                    <a:pt x="74128" y="292818"/>
                  </a:lnTo>
                  <a:lnTo>
                    <a:pt x="0" y="290322"/>
                  </a:lnTo>
                  <a:lnTo>
                    <a:pt x="74128" y="287825"/>
                  </a:lnTo>
                  <a:lnTo>
                    <a:pt x="134683" y="281019"/>
                  </a:lnTo>
                  <a:lnTo>
                    <a:pt x="175521" y="270926"/>
                  </a:lnTo>
                  <a:lnTo>
                    <a:pt x="190500" y="258572"/>
                  </a:lnTo>
                  <a:lnTo>
                    <a:pt x="190500" y="31750"/>
                  </a:lnTo>
                  <a:lnTo>
                    <a:pt x="205478" y="19395"/>
                  </a:lnTo>
                  <a:lnTo>
                    <a:pt x="246316" y="9302"/>
                  </a:lnTo>
                  <a:lnTo>
                    <a:pt x="306871" y="2496"/>
                  </a:lnTo>
                  <a:lnTo>
                    <a:pt x="381000" y="0"/>
                  </a:lnTo>
                </a:path>
              </a:pathLst>
            </a:custGeom>
            <a:ln w="25908">
              <a:solidFill>
                <a:srgbClr val="4F81BC"/>
              </a:solidFill>
            </a:ln>
          </p:spPr>
          <p:txBody>
            <a:bodyPr wrap="square" lIns="0" tIns="0" rIns="0" bIns="0" rtlCol="0"/>
            <a:lstStyle/>
            <a:p>
              <a:endParaRPr/>
            </a:p>
          </p:txBody>
        </p:sp>
        <p:sp>
          <p:nvSpPr>
            <p:cNvPr id="35" name="object 32"/>
            <p:cNvSpPr/>
            <p:nvPr/>
          </p:nvSpPr>
          <p:spPr>
            <a:xfrm>
              <a:off x="1256545" y="4802175"/>
              <a:ext cx="473938" cy="685825"/>
            </a:xfrm>
            <a:prstGeom prst="rect">
              <a:avLst/>
            </a:prstGeom>
            <a:blipFill>
              <a:blip r:embed="rId17" cstate="print"/>
              <a:stretch>
                <a:fillRect/>
              </a:stretch>
            </a:blipFill>
          </p:spPr>
          <p:txBody>
            <a:bodyPr wrap="square" lIns="0" tIns="0" rIns="0" bIns="0" rtlCol="0"/>
            <a:lstStyle/>
            <a:p>
              <a:endParaRPr/>
            </a:p>
          </p:txBody>
        </p:sp>
        <p:sp>
          <p:nvSpPr>
            <p:cNvPr id="36" name="object 33"/>
            <p:cNvSpPr/>
            <p:nvPr/>
          </p:nvSpPr>
          <p:spPr>
            <a:xfrm>
              <a:off x="1287017" y="4844034"/>
              <a:ext cx="381000" cy="579120"/>
            </a:xfrm>
            <a:custGeom>
              <a:avLst/>
              <a:gdLst/>
              <a:ahLst/>
              <a:cxnLst/>
              <a:rect l="l" t="t" r="r" b="b"/>
              <a:pathLst>
                <a:path w="381000" h="579120">
                  <a:moveTo>
                    <a:pt x="381000" y="579120"/>
                  </a:moveTo>
                  <a:lnTo>
                    <a:pt x="306871" y="576623"/>
                  </a:lnTo>
                  <a:lnTo>
                    <a:pt x="246316" y="569817"/>
                  </a:lnTo>
                  <a:lnTo>
                    <a:pt x="205478" y="559724"/>
                  </a:lnTo>
                  <a:lnTo>
                    <a:pt x="190500" y="547370"/>
                  </a:lnTo>
                  <a:lnTo>
                    <a:pt x="190500" y="321310"/>
                  </a:lnTo>
                  <a:lnTo>
                    <a:pt x="175521" y="308955"/>
                  </a:lnTo>
                  <a:lnTo>
                    <a:pt x="134683" y="298862"/>
                  </a:lnTo>
                  <a:lnTo>
                    <a:pt x="74128" y="292056"/>
                  </a:lnTo>
                  <a:lnTo>
                    <a:pt x="0" y="289560"/>
                  </a:lnTo>
                  <a:lnTo>
                    <a:pt x="74128" y="287063"/>
                  </a:lnTo>
                  <a:lnTo>
                    <a:pt x="134683" y="280257"/>
                  </a:lnTo>
                  <a:lnTo>
                    <a:pt x="175521" y="270164"/>
                  </a:lnTo>
                  <a:lnTo>
                    <a:pt x="190500" y="257810"/>
                  </a:lnTo>
                  <a:lnTo>
                    <a:pt x="190500" y="31750"/>
                  </a:lnTo>
                  <a:lnTo>
                    <a:pt x="205478" y="19395"/>
                  </a:lnTo>
                  <a:lnTo>
                    <a:pt x="246316" y="9302"/>
                  </a:lnTo>
                  <a:lnTo>
                    <a:pt x="306871" y="2496"/>
                  </a:lnTo>
                  <a:lnTo>
                    <a:pt x="381000" y="0"/>
                  </a:lnTo>
                </a:path>
              </a:pathLst>
            </a:custGeom>
            <a:ln w="25908">
              <a:solidFill>
                <a:srgbClr val="4F81BC"/>
              </a:solidFill>
            </a:ln>
          </p:spPr>
          <p:txBody>
            <a:bodyPr wrap="square" lIns="0" tIns="0" rIns="0" bIns="0" rtlCol="0"/>
            <a:lstStyle/>
            <a:p>
              <a:endParaRPr/>
            </a:p>
          </p:txBody>
        </p:sp>
        <p:sp>
          <p:nvSpPr>
            <p:cNvPr id="37" name="object 34"/>
            <p:cNvSpPr txBox="1"/>
            <p:nvPr/>
          </p:nvSpPr>
          <p:spPr>
            <a:xfrm>
              <a:off x="902004" y="3538220"/>
              <a:ext cx="765175" cy="541302"/>
            </a:xfrm>
            <a:prstGeom prst="rect">
              <a:avLst/>
            </a:prstGeom>
          </p:spPr>
          <p:txBody>
            <a:bodyPr vert="horz" wrap="square" lIns="0" tIns="12700" rIns="0" bIns="0" rtlCol="0">
              <a:spAutoFit/>
            </a:bodyPr>
            <a:lstStyle/>
            <a:p>
              <a:pPr marL="113030" marR="5080" indent="-100965">
                <a:lnSpc>
                  <a:spcPct val="100600"/>
                </a:lnSpc>
                <a:spcBef>
                  <a:spcPts val="100"/>
                </a:spcBef>
              </a:pPr>
              <a:r>
                <a:rPr lang="zh-CN" altLang="en-US" sz="1700" b="1" spc="10" dirty="0" smtClean="0">
                  <a:solidFill>
                    <a:srgbClr val="FF0000"/>
                  </a:solidFill>
                  <a:latin typeface="Calibri"/>
                  <a:cs typeface="Calibri"/>
                </a:rPr>
                <a:t>生命中</a:t>
              </a:r>
              <a:r>
                <a:rPr sz="1700" b="1" dirty="0" smtClean="0">
                  <a:solidFill>
                    <a:srgbClr val="FF0000"/>
                  </a:solidFill>
                  <a:latin typeface="Calibri"/>
                  <a:cs typeface="Calibri"/>
                </a:rPr>
                <a:t>  </a:t>
              </a:r>
              <a:r>
                <a:rPr lang="zh-CN" altLang="en-US" sz="1700" b="1" spc="5" dirty="0" smtClean="0">
                  <a:solidFill>
                    <a:srgbClr val="FF0000"/>
                  </a:solidFill>
                  <a:latin typeface="Calibri"/>
                  <a:cs typeface="Calibri"/>
                </a:rPr>
                <a:t>得勝</a:t>
              </a:r>
              <a:endParaRPr sz="1700" dirty="0">
                <a:latin typeface="Calibri"/>
                <a:cs typeface="Calibri"/>
              </a:endParaRPr>
            </a:p>
          </p:txBody>
        </p:sp>
        <p:sp>
          <p:nvSpPr>
            <p:cNvPr id="38" name="object 35"/>
            <p:cNvSpPr txBox="1"/>
            <p:nvPr/>
          </p:nvSpPr>
          <p:spPr>
            <a:xfrm>
              <a:off x="1680967" y="2596771"/>
              <a:ext cx="539242" cy="550791"/>
            </a:xfrm>
            <a:prstGeom prst="rect">
              <a:avLst/>
            </a:prstGeom>
          </p:spPr>
          <p:txBody>
            <a:bodyPr vert="horz" wrap="square" lIns="0" tIns="14604" rIns="0" bIns="0" rtlCol="0">
              <a:spAutoFit/>
            </a:bodyPr>
            <a:lstStyle/>
            <a:p>
              <a:pPr marL="12700">
                <a:lnSpc>
                  <a:spcPct val="100000"/>
                </a:lnSpc>
                <a:spcBef>
                  <a:spcPts val="114"/>
                </a:spcBef>
              </a:pPr>
              <a:r>
                <a:rPr lang="zh-CN" altLang="en-US" sz="1700" b="1" spc="5" dirty="0" smtClean="0">
                  <a:solidFill>
                    <a:srgbClr val="FF0000"/>
                  </a:solidFill>
                  <a:latin typeface="Calibri"/>
                  <a:cs typeface="Calibri"/>
                </a:rPr>
                <a:t>屬靈</a:t>
              </a:r>
              <a:endParaRPr lang="en-US" altLang="zh-CN" sz="1700" b="1" spc="5" dirty="0" smtClean="0">
                <a:solidFill>
                  <a:srgbClr val="FF0000"/>
                </a:solidFill>
                <a:latin typeface="Calibri"/>
                <a:cs typeface="Calibri"/>
              </a:endParaRPr>
            </a:p>
            <a:p>
              <a:pPr marL="12700">
                <a:lnSpc>
                  <a:spcPct val="100000"/>
                </a:lnSpc>
                <a:spcBef>
                  <a:spcPts val="114"/>
                </a:spcBef>
              </a:pPr>
              <a:r>
                <a:rPr lang="zh-CN" altLang="en-US" sz="1700" b="1" spc="5" dirty="0">
                  <a:solidFill>
                    <a:srgbClr val="FF0000"/>
                  </a:solidFill>
                  <a:latin typeface="Calibri"/>
                  <a:cs typeface="Calibri"/>
                </a:rPr>
                <a:t>倍增</a:t>
              </a:r>
              <a:endParaRPr sz="1700" dirty="0">
                <a:latin typeface="Calibri"/>
                <a:cs typeface="Calibri"/>
              </a:endParaRPr>
            </a:p>
          </p:txBody>
        </p:sp>
        <p:sp>
          <p:nvSpPr>
            <p:cNvPr id="39" name="object 36"/>
            <p:cNvSpPr/>
            <p:nvPr/>
          </p:nvSpPr>
          <p:spPr>
            <a:xfrm>
              <a:off x="2238755" y="2755455"/>
              <a:ext cx="550189" cy="310959"/>
            </a:xfrm>
            <a:prstGeom prst="rect">
              <a:avLst/>
            </a:prstGeom>
            <a:blipFill>
              <a:blip r:embed="rId18" cstate="print"/>
              <a:stretch>
                <a:fillRect/>
              </a:stretch>
            </a:blipFill>
          </p:spPr>
          <p:txBody>
            <a:bodyPr wrap="square" lIns="0" tIns="0" rIns="0" bIns="0" rtlCol="0"/>
            <a:lstStyle/>
            <a:p>
              <a:endParaRPr/>
            </a:p>
          </p:txBody>
        </p:sp>
        <p:sp>
          <p:nvSpPr>
            <p:cNvPr id="40" name="object 37"/>
            <p:cNvSpPr/>
            <p:nvPr/>
          </p:nvSpPr>
          <p:spPr>
            <a:xfrm>
              <a:off x="2282189" y="2833242"/>
              <a:ext cx="353060" cy="120650"/>
            </a:xfrm>
            <a:custGeom>
              <a:avLst/>
              <a:gdLst/>
              <a:ahLst/>
              <a:cxnLst/>
              <a:rect l="l" t="t" r="r" b="b"/>
              <a:pathLst>
                <a:path w="353060" h="120650">
                  <a:moveTo>
                    <a:pt x="301262" y="60071"/>
                  </a:moveTo>
                  <a:lnTo>
                    <a:pt x="242697" y="94234"/>
                  </a:lnTo>
                  <a:lnTo>
                    <a:pt x="236474" y="97790"/>
                  </a:lnTo>
                  <a:lnTo>
                    <a:pt x="234442" y="105791"/>
                  </a:lnTo>
                  <a:lnTo>
                    <a:pt x="237998" y="111887"/>
                  </a:lnTo>
                  <a:lnTo>
                    <a:pt x="241554" y="118110"/>
                  </a:lnTo>
                  <a:lnTo>
                    <a:pt x="249555" y="120142"/>
                  </a:lnTo>
                  <a:lnTo>
                    <a:pt x="330341" y="73025"/>
                  </a:lnTo>
                  <a:lnTo>
                    <a:pt x="326898" y="73025"/>
                  </a:lnTo>
                  <a:lnTo>
                    <a:pt x="326898" y="71247"/>
                  </a:lnTo>
                  <a:lnTo>
                    <a:pt x="320421" y="71247"/>
                  </a:lnTo>
                  <a:lnTo>
                    <a:pt x="301262" y="60071"/>
                  </a:lnTo>
                  <a:close/>
                </a:path>
                <a:path w="353060" h="120650">
                  <a:moveTo>
                    <a:pt x="279055" y="47117"/>
                  </a:moveTo>
                  <a:lnTo>
                    <a:pt x="0" y="47117"/>
                  </a:lnTo>
                  <a:lnTo>
                    <a:pt x="0" y="73025"/>
                  </a:lnTo>
                  <a:lnTo>
                    <a:pt x="279055" y="73025"/>
                  </a:lnTo>
                  <a:lnTo>
                    <a:pt x="301262" y="60071"/>
                  </a:lnTo>
                  <a:lnTo>
                    <a:pt x="279055" y="47117"/>
                  </a:lnTo>
                  <a:close/>
                </a:path>
                <a:path w="353060" h="120650">
                  <a:moveTo>
                    <a:pt x="330340" y="47117"/>
                  </a:moveTo>
                  <a:lnTo>
                    <a:pt x="326898" y="47117"/>
                  </a:lnTo>
                  <a:lnTo>
                    <a:pt x="326898" y="73025"/>
                  </a:lnTo>
                  <a:lnTo>
                    <a:pt x="330341" y="73025"/>
                  </a:lnTo>
                  <a:lnTo>
                    <a:pt x="352552" y="60071"/>
                  </a:lnTo>
                  <a:lnTo>
                    <a:pt x="330340" y="47117"/>
                  </a:lnTo>
                  <a:close/>
                </a:path>
                <a:path w="353060" h="120650">
                  <a:moveTo>
                    <a:pt x="320421" y="48895"/>
                  </a:moveTo>
                  <a:lnTo>
                    <a:pt x="301262" y="60071"/>
                  </a:lnTo>
                  <a:lnTo>
                    <a:pt x="320421" y="71247"/>
                  </a:lnTo>
                  <a:lnTo>
                    <a:pt x="320421" y="48895"/>
                  </a:lnTo>
                  <a:close/>
                </a:path>
                <a:path w="353060" h="120650">
                  <a:moveTo>
                    <a:pt x="326898" y="48895"/>
                  </a:moveTo>
                  <a:lnTo>
                    <a:pt x="320421" y="48895"/>
                  </a:lnTo>
                  <a:lnTo>
                    <a:pt x="320421" y="71247"/>
                  </a:lnTo>
                  <a:lnTo>
                    <a:pt x="326898" y="71247"/>
                  </a:lnTo>
                  <a:lnTo>
                    <a:pt x="326898" y="48895"/>
                  </a:lnTo>
                  <a:close/>
                </a:path>
                <a:path w="353060" h="120650">
                  <a:moveTo>
                    <a:pt x="249555" y="0"/>
                  </a:moveTo>
                  <a:lnTo>
                    <a:pt x="241554" y="2032"/>
                  </a:lnTo>
                  <a:lnTo>
                    <a:pt x="237998" y="8255"/>
                  </a:lnTo>
                  <a:lnTo>
                    <a:pt x="234442" y="14351"/>
                  </a:lnTo>
                  <a:lnTo>
                    <a:pt x="236474" y="22352"/>
                  </a:lnTo>
                  <a:lnTo>
                    <a:pt x="242697" y="25908"/>
                  </a:lnTo>
                  <a:lnTo>
                    <a:pt x="301262" y="60071"/>
                  </a:lnTo>
                  <a:lnTo>
                    <a:pt x="320421" y="48895"/>
                  </a:lnTo>
                  <a:lnTo>
                    <a:pt x="326898" y="48895"/>
                  </a:lnTo>
                  <a:lnTo>
                    <a:pt x="326898" y="47117"/>
                  </a:lnTo>
                  <a:lnTo>
                    <a:pt x="330340" y="47117"/>
                  </a:lnTo>
                  <a:lnTo>
                    <a:pt x="249555" y="0"/>
                  </a:lnTo>
                  <a:close/>
                </a:path>
              </a:pathLst>
            </a:custGeom>
            <a:solidFill>
              <a:srgbClr val="4F81BC"/>
            </a:solidFill>
          </p:spPr>
          <p:txBody>
            <a:bodyPr wrap="square" lIns="0" tIns="0" rIns="0" bIns="0" rtlCol="0"/>
            <a:lstStyle/>
            <a:p>
              <a:endParaRPr/>
            </a:p>
          </p:txBody>
        </p:sp>
      </p:grpSp>
    </p:spTree>
    <p:extLst>
      <p:ext uri="{BB962C8B-B14F-4D97-AF65-F5344CB8AC3E}">
        <p14:creationId xmlns:p14="http://schemas.microsoft.com/office/powerpoint/2010/main" val="23727461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10" name="Text Box 7"/>
          <p:cNvSpPr txBox="1">
            <a:spLocks noChangeArrowheads="1"/>
          </p:cNvSpPr>
          <p:nvPr/>
        </p:nvSpPr>
        <p:spPr bwMode="auto">
          <a:xfrm>
            <a:off x="5902384" y="4667108"/>
            <a:ext cx="2547784" cy="160306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b="1" u="none" strike="noStrike" cap="none" normalizeH="0" baseline="0" dirty="0" smtClean="0">
                <a:ln>
                  <a:noFill/>
                </a:ln>
                <a:solidFill>
                  <a:schemeClr val="tx1"/>
                </a:solidFill>
                <a:effectLst/>
              </a:rPr>
              <a:t>第</a:t>
            </a:r>
            <a:r>
              <a:rPr kumimoji="0" lang="en-US" altLang="zh-CN" b="1" u="none" strike="noStrike" cap="none" normalizeH="0" baseline="0" dirty="0" smtClean="0">
                <a:ln>
                  <a:noFill/>
                </a:ln>
                <a:solidFill>
                  <a:schemeClr val="tx1"/>
                </a:solidFill>
                <a:effectLst/>
              </a:rPr>
              <a:t>3</a:t>
            </a:r>
            <a:r>
              <a:rPr kumimoji="0" lang="zh-CN" altLang="en-US" b="1" u="none" strike="noStrike" cap="none" normalizeH="0" baseline="0" dirty="0" smtClean="0">
                <a:ln>
                  <a:noFill/>
                </a:ln>
                <a:solidFill>
                  <a:schemeClr val="tx1"/>
                </a:solidFill>
                <a:effectLst/>
              </a:rPr>
              <a:t>冊</a:t>
            </a:r>
            <a:r>
              <a:rPr lang="en-US" altLang="zh-CN" b="1" dirty="0" smtClean="0"/>
              <a:t> </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金錢</a:t>
            </a:r>
            <a:r>
              <a:rPr lang="en-US" altLang="zh-CN" b="1" dirty="0" smtClean="0">
                <a:solidFill>
                  <a:srgbClr val="FF0000"/>
                </a:solidFill>
                <a:latin typeface="微软雅黑" panose="020B0503020204020204" pitchFamily="34" charset="-122"/>
                <a:ea typeface="微软雅黑" panose="020B0503020204020204" pitchFamily="34" charset="-122"/>
              </a:rPr>
              <a:t> </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性</a:t>
            </a:r>
            <a:r>
              <a:rPr lang="en-US" altLang="zh-CN" b="1" dirty="0">
                <a:solidFill>
                  <a:srgbClr val="FF0000"/>
                </a:solidFill>
                <a:latin typeface="微软雅黑" panose="020B0503020204020204" pitchFamily="34" charset="-122"/>
                <a:ea typeface="微软雅黑" panose="020B0503020204020204" pitchFamily="34" charset="-122"/>
              </a:rPr>
              <a:t> </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工作</a:t>
            </a:r>
            <a:r>
              <a:rPr lang="en-US" altLang="zh-CN" b="1" dirty="0">
                <a:solidFill>
                  <a:srgbClr val="FF0000"/>
                </a:solidFill>
                <a:latin typeface="微软雅黑" panose="020B0503020204020204" pitchFamily="34" charset="-122"/>
                <a:ea typeface="微软雅黑" panose="020B0503020204020204" pitchFamily="34" charset="-122"/>
              </a:rPr>
              <a:t> </a:t>
            </a:r>
            <a:endParaRPr lang="en-US" altLang="zh-CN" b="1" dirty="0" smtClean="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艱難時刻</a:t>
            </a:r>
            <a:r>
              <a:rPr lang="en-US" altLang="zh-CN" b="1" dirty="0" smtClean="0">
                <a:solidFill>
                  <a:srgbClr val="FF0000"/>
                </a:solidFill>
                <a:latin typeface="微软雅黑" panose="020B0503020204020204" pitchFamily="34" charset="-122"/>
                <a:ea typeface="微软雅黑" panose="020B0503020204020204" pitchFamily="34" charset="-122"/>
              </a:rPr>
              <a:t> </a:t>
            </a:r>
            <a:r>
              <a:rPr lang="zh-CN" altLang="en-US" b="1" dirty="0" smtClean="0">
                <a:solidFill>
                  <a:srgbClr val="FF0000"/>
                </a:solidFill>
                <a:latin typeface="微软雅黑" panose="020B0503020204020204" pitchFamily="34" charset="-122"/>
                <a:ea typeface="微软雅黑" panose="020B0503020204020204" pitchFamily="34" charset="-122"/>
              </a:rPr>
              <a:t>有意義</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的人生</a:t>
            </a:r>
            <a:endParaRPr kumimoji="0" lang="en-US" altLang="zh-CN"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400" b="1" dirty="0">
                <a:latin typeface="Carlito"/>
                <a:cs typeface="Carlito"/>
              </a:rPr>
              <a:t>第</a:t>
            </a:r>
            <a:r>
              <a:rPr lang="en-US" altLang="zh-CN" sz="1400" b="1" dirty="0" smtClean="0">
                <a:latin typeface="Carlito"/>
                <a:cs typeface="Carlito"/>
              </a:rPr>
              <a:t>3</a:t>
            </a:r>
            <a:r>
              <a:rPr lang="zh-CN" altLang="en-US" sz="1400" b="1" dirty="0" smtClean="0">
                <a:latin typeface="Carlito"/>
                <a:cs typeface="Carlito"/>
              </a:rPr>
              <a:t>冊有</a:t>
            </a:r>
            <a:r>
              <a:rPr lang="en-US" altLang="zh-CN" sz="1400" b="1" dirty="0" smtClean="0">
                <a:latin typeface="Carlito"/>
                <a:cs typeface="Carlito"/>
              </a:rPr>
              <a:t>10</a:t>
            </a:r>
            <a:r>
              <a:rPr lang="zh-CN" altLang="en-US" sz="1400" b="1" dirty="0" smtClean="0">
                <a:latin typeface="Carlito"/>
                <a:cs typeface="Carlito"/>
              </a:rPr>
              <a:t>課，給了你在聖經的經文裡有關金錢，性，艱難時刻，和如何讓你的人生有意義的應用</a:t>
            </a:r>
            <a:r>
              <a:rPr lang="zh-CN" altLang="en-US" b="1" dirty="0" smtClean="0">
                <a:latin typeface="Carlito"/>
                <a:cs typeface="Carlito"/>
              </a:rPr>
              <a:t>。</a:t>
            </a:r>
            <a:endParaRPr lang="zh-CN" altLang="en-US" b="1" dirty="0">
              <a:latin typeface="Carlito"/>
              <a:cs typeface="Carlito"/>
            </a:endParaRPr>
          </a:p>
        </p:txBody>
      </p:sp>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內容</a:t>
            </a:r>
            <a:endParaRPr lang="zh-CN" altLang="en-US" b="1" dirty="0">
              <a:latin typeface="微软雅黑" panose="020B0503020204020204" pitchFamily="34" charset="-122"/>
              <a:ea typeface="微软雅黑" panose="020B0503020204020204" pitchFamily="34" charset="-122"/>
            </a:endParaRPr>
          </a:p>
        </p:txBody>
      </p:sp>
      <p:sp>
        <p:nvSpPr>
          <p:cNvPr id="5" name="Text Box 5"/>
          <p:cNvSpPr txBox="1">
            <a:spLocks noChangeArrowheads="1"/>
          </p:cNvSpPr>
          <p:nvPr/>
        </p:nvSpPr>
        <p:spPr bwMode="auto">
          <a:xfrm>
            <a:off x="414065" y="4681900"/>
            <a:ext cx="2584949" cy="158827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zh-CN" altLang="en-US" b="1" dirty="0" smtClean="0">
                <a:latin typeface="Calibri" pitchFamily="34" charset="0"/>
              </a:rPr>
              <a:t>第</a:t>
            </a:r>
            <a:r>
              <a:rPr lang="en-US" altLang="zh-CN" b="1" dirty="0" smtClean="0">
                <a:latin typeface="Calibri" pitchFamily="34" charset="0"/>
              </a:rPr>
              <a:t>1</a:t>
            </a:r>
            <a:r>
              <a:rPr lang="zh-CN" altLang="en-US" b="1" dirty="0" smtClean="0">
                <a:latin typeface="Calibri" pitchFamily="34" charset="0"/>
              </a:rPr>
              <a:t>冊</a:t>
            </a:r>
            <a:r>
              <a:rPr lang="en-US" altLang="zh-CN" b="1" dirty="0" smtClean="0">
                <a:latin typeface="Calibri" pitchFamily="34" charset="0"/>
              </a:rPr>
              <a:t> </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與  神同行</a:t>
            </a:r>
            <a:endParaRPr lang="en-US" altLang="zh-CN"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ts val="1000"/>
              </a:spcAft>
              <a:buClrTx/>
              <a:buSzTx/>
              <a:buFontTx/>
              <a:buNone/>
              <a:tabLst/>
            </a:pPr>
            <a:r>
              <a:rPr lang="zh-CN" altLang="en-US" sz="1400" b="1" spc="-5" dirty="0" smtClean="0">
                <a:latin typeface="楷体" panose="02010609060101010101" pitchFamily="49" charset="-122"/>
                <a:ea typeface="楷体" panose="02010609060101010101" pitchFamily="49" charset="-122"/>
                <a:cs typeface="Carlito"/>
              </a:rPr>
              <a:t>男人</a:t>
            </a:r>
            <a:r>
              <a:rPr lang="zh-CN" altLang="en-US" sz="1400" b="1" spc="-5" dirty="0">
                <a:latin typeface="楷体" panose="02010609060101010101" pitchFamily="49" charset="-122"/>
                <a:ea typeface="楷体" panose="02010609060101010101" pitchFamily="49" charset="-122"/>
                <a:cs typeface="Carlito"/>
              </a:rPr>
              <a:t>是勇士</a:t>
            </a:r>
            <a:r>
              <a:rPr lang="zh-CN" altLang="en-US" sz="1400" b="1" spc="-5" dirty="0">
                <a:latin typeface="Carlito"/>
                <a:cs typeface="Carlito"/>
              </a:rPr>
              <a:t>的前</a:t>
            </a:r>
            <a:r>
              <a:rPr lang="en-US" altLang="zh-CN" sz="1400" b="1" spc="-5" dirty="0" smtClean="0">
                <a:latin typeface="Carlito"/>
                <a:cs typeface="Carlito"/>
              </a:rPr>
              <a:t>9</a:t>
            </a:r>
            <a:r>
              <a:rPr lang="zh-CN" altLang="en-US" sz="1400" b="1" spc="-5" dirty="0" smtClean="0">
                <a:latin typeface="Carlito"/>
                <a:cs typeface="Carlito"/>
              </a:rPr>
              <a:t>課是建立門徒訓練的基本技能。這些技能為：與 神獨處的靈修，經文的默想，禱告和話語的應用。</a:t>
            </a:r>
            <a:endParaRPr lang="zh-CN" altLang="en-US" sz="1400" b="1" spc="-5" dirty="0">
              <a:latin typeface="Carlito"/>
              <a:cs typeface="Carlito"/>
            </a:endParaRPr>
          </a:p>
        </p:txBody>
      </p:sp>
      <p:sp>
        <p:nvSpPr>
          <p:cNvPr id="6" name="Text Box 6"/>
          <p:cNvSpPr txBox="1">
            <a:spLocks noChangeArrowheads="1"/>
          </p:cNvSpPr>
          <p:nvPr/>
        </p:nvSpPr>
        <p:spPr bwMode="auto">
          <a:xfrm>
            <a:off x="3220313" y="4684922"/>
            <a:ext cx="2460772" cy="15852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zh-CN" altLang="en-US" b="1" u="none" strike="noStrike" cap="none" normalizeH="0" baseline="0" dirty="0" smtClean="0">
                <a:ln>
                  <a:noFill/>
                </a:ln>
                <a:solidFill>
                  <a:schemeClr val="tx1"/>
                </a:solidFill>
                <a:effectLst/>
                <a:latin typeface="Calibri" pitchFamily="34" charset="0"/>
              </a:rPr>
              <a:t>第</a:t>
            </a:r>
            <a:r>
              <a:rPr kumimoji="0" lang="en-US" altLang="zh-CN" b="1" u="none" strike="noStrike" cap="none" normalizeH="0" baseline="0" dirty="0" smtClean="0">
                <a:ln>
                  <a:noFill/>
                </a:ln>
                <a:solidFill>
                  <a:schemeClr val="tx1"/>
                </a:solidFill>
                <a:effectLst/>
                <a:latin typeface="Calibri" pitchFamily="34" charset="0"/>
              </a:rPr>
              <a:t>2</a:t>
            </a:r>
            <a:r>
              <a:rPr kumimoji="0" lang="zh-CN" altLang="en-US" b="1" u="none" strike="noStrike" cap="none" normalizeH="0" baseline="0" dirty="0" smtClean="0">
                <a:ln>
                  <a:noFill/>
                </a:ln>
                <a:solidFill>
                  <a:schemeClr val="tx1"/>
                </a:solidFill>
                <a:effectLst/>
                <a:latin typeface="Calibri" pitchFamily="34" charset="0"/>
              </a:rPr>
              <a:t>冊</a:t>
            </a:r>
            <a:r>
              <a:rPr lang="en-US" altLang="zh-CN" b="1" dirty="0" smtClean="0">
                <a:latin typeface="Calibri" pitchFamily="34" charset="0"/>
              </a:rPr>
              <a:t> </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婚姻與教養</a:t>
            </a:r>
            <a:r>
              <a:rPr lang="zh-CN" altLang="en-US" b="1" dirty="0" smtClean="0">
                <a:solidFill>
                  <a:srgbClr val="FF0000"/>
                </a:solidFill>
                <a:latin typeface="微软雅黑" panose="020B0503020204020204" pitchFamily="34" charset="-122"/>
                <a:ea typeface="微软雅黑" panose="020B0503020204020204" pitchFamily="34" charset="-122"/>
              </a:rPr>
              <a:t>兒</a:t>
            </a:r>
            <a:r>
              <a:rPr kumimoji="0" lang="zh-CN" altLang="en-US" b="1" u="none" strike="noStrike" cap="none" normalizeH="0" baseline="0" dirty="0" smtClean="0">
                <a:ln>
                  <a:noFill/>
                </a:ln>
                <a:solidFill>
                  <a:srgbClr val="FF0000"/>
                </a:solidFill>
                <a:effectLst/>
                <a:latin typeface="微软雅黑" panose="020B0503020204020204" pitchFamily="34" charset="-122"/>
                <a:ea typeface="微软雅黑" panose="020B0503020204020204" pitchFamily="34" charset="-122"/>
              </a:rPr>
              <a:t>女</a:t>
            </a:r>
            <a:endParaRPr lang="en-US" altLang="zh-CN"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ts val="1000"/>
              </a:spcAft>
              <a:buClrTx/>
              <a:buSzTx/>
              <a:buFontTx/>
              <a:buNone/>
              <a:tabLst/>
            </a:pPr>
            <a:r>
              <a:rPr lang="zh-CN" altLang="en-US" sz="1400" b="1" dirty="0" smtClean="0">
                <a:latin typeface="Carlito"/>
                <a:cs typeface="Carlito"/>
              </a:rPr>
              <a:t>這</a:t>
            </a:r>
            <a:r>
              <a:rPr lang="en-US" altLang="zh-CN" sz="1400" b="1" dirty="0" smtClean="0">
                <a:latin typeface="Carlito"/>
                <a:cs typeface="Carlito"/>
              </a:rPr>
              <a:t>9</a:t>
            </a:r>
            <a:r>
              <a:rPr lang="zh-CN" altLang="en-US" sz="1400" b="1" dirty="0" smtClean="0">
                <a:latin typeface="Carlito"/>
                <a:cs typeface="Carlito"/>
              </a:rPr>
              <a:t>課在婚姻及教養兒女的聖經觀方面提供實用的幫助。尤其特別注重在教養青少年的兒女。</a:t>
            </a:r>
            <a:endParaRPr lang="zh-CN" altLang="en-US" sz="1400" dirty="0">
              <a:latin typeface="Carlito"/>
              <a:cs typeface="Carlito"/>
            </a:endParaRPr>
          </a:p>
          <a:p>
            <a:pPr marL="0" marR="0" lvl="0" indent="0" algn="l" defTabSz="914400" rtl="0" eaLnBrk="1" fontAlgn="base" latinLnBrk="0" hangingPunct="1">
              <a:lnSpc>
                <a:spcPct val="100000"/>
              </a:lnSpc>
              <a:spcBef>
                <a:spcPct val="0"/>
              </a:spcBef>
              <a:spcAft>
                <a:spcPts val="1000"/>
              </a:spcAft>
              <a:buClrTx/>
              <a:buSzTx/>
              <a:buFontTx/>
              <a:buNone/>
              <a:tabLst/>
            </a:pPr>
            <a:endParaRPr lang="en-US" altLang="zh-CN" b="1" dirty="0">
              <a:solidFill>
                <a:srgbClr val="FF0000"/>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089521" y="2032666"/>
            <a:ext cx="2068643" cy="738664"/>
          </a:xfrm>
          <a:prstGeom prst="rect">
            <a:avLst/>
          </a:prstGeom>
          <a:noFill/>
        </p:spPr>
        <p:txBody>
          <a:bodyPr wrap="square" rtlCol="0">
            <a:spAutoFit/>
          </a:bodyPr>
          <a:lstStyle/>
          <a:p>
            <a:r>
              <a:rPr lang="en-US" altLang="zh-CN" sz="2400" b="1" dirty="0" smtClean="0"/>
              <a:t>3</a:t>
            </a:r>
            <a:r>
              <a:rPr lang="zh-CN" altLang="en-US" sz="2400" b="1" dirty="0" smtClean="0"/>
              <a:t>冊</a:t>
            </a:r>
            <a:r>
              <a:rPr lang="en-US" altLang="zh-CN" sz="2400" b="1" dirty="0" smtClean="0"/>
              <a:t>28</a:t>
            </a:r>
            <a:r>
              <a:rPr lang="zh-CN" altLang="en-US" sz="2400" b="1" dirty="0" smtClean="0"/>
              <a:t>課</a:t>
            </a:r>
            <a:r>
              <a:rPr lang="en-US" altLang="zh-CN" sz="2400" b="1" dirty="0" smtClean="0"/>
              <a:t>33</a:t>
            </a:r>
            <a:r>
              <a:rPr lang="zh-CN" altLang="en-US" sz="2400" b="1" dirty="0" smtClean="0"/>
              <a:t>周</a:t>
            </a:r>
            <a:endParaRPr lang="en-US" altLang="zh-CN" sz="2400" b="1" dirty="0" smtClean="0"/>
          </a:p>
          <a:p>
            <a:r>
              <a:rPr lang="zh-CN" altLang="en-US" dirty="0" smtClean="0"/>
              <a:t>（含課前預備課）</a:t>
            </a:r>
            <a:endParaRPr lang="zh-CN" altLang="en-US" dirty="0"/>
          </a:p>
        </p:txBody>
      </p:sp>
      <p:sp>
        <p:nvSpPr>
          <p:cNvPr id="3" name="矩形 2"/>
          <p:cNvSpPr/>
          <p:nvPr/>
        </p:nvSpPr>
        <p:spPr>
          <a:xfrm>
            <a:off x="9089521" y="2862658"/>
            <a:ext cx="2370502" cy="1569660"/>
          </a:xfrm>
          <a:prstGeom prst="rect">
            <a:avLst/>
          </a:prstGeom>
        </p:spPr>
        <p:txBody>
          <a:bodyPr wrap="square">
            <a:spAutoFit/>
          </a:bodyPr>
          <a:lstStyle/>
          <a:p>
            <a:r>
              <a:rPr lang="zh-CN" altLang="en-US" sz="2400" b="1" dirty="0" smtClean="0"/>
              <a:t>上課方式</a:t>
            </a:r>
            <a:r>
              <a:rPr lang="zh-CN" altLang="en-US" sz="2400" dirty="0" smtClean="0"/>
              <a:t>：</a:t>
            </a:r>
            <a:endParaRPr lang="en-US" altLang="zh-CN" sz="2400" dirty="0"/>
          </a:p>
          <a:p>
            <a:pPr marL="285750" indent="-285750">
              <a:buFont typeface="Arial" panose="020B0604020202020204" pitchFamily="34" charset="0"/>
              <a:buChar char="•"/>
            </a:pPr>
            <a:r>
              <a:rPr lang="en-US" altLang="zh-CN" sz="2400" dirty="0" smtClean="0"/>
              <a:t>4-6</a:t>
            </a:r>
            <a:r>
              <a:rPr lang="zh-CN" altLang="en-US" sz="2400" dirty="0" smtClean="0"/>
              <a:t>人小組</a:t>
            </a:r>
          </a:p>
          <a:p>
            <a:pPr marL="285750" indent="-285750">
              <a:buFont typeface="Arial" panose="020B0604020202020204" pitchFamily="34" charset="0"/>
              <a:buChar char="•"/>
            </a:pPr>
            <a:r>
              <a:rPr lang="en-US" altLang="zh-CN" sz="2400" dirty="0" smtClean="0"/>
              <a:t>1 </a:t>
            </a:r>
            <a:r>
              <a:rPr lang="zh-CN" altLang="en-US" sz="2400" dirty="0" smtClean="0"/>
              <a:t>對</a:t>
            </a:r>
            <a:r>
              <a:rPr lang="en-US" altLang="zh-CN" sz="2400" dirty="0" smtClean="0"/>
              <a:t>1</a:t>
            </a:r>
            <a:endParaRPr lang="en-US" altLang="zh-CN" sz="2400" dirty="0"/>
          </a:p>
          <a:p>
            <a:pPr marL="285750" indent="-285750">
              <a:buFont typeface="Arial" panose="020B0604020202020204" pitchFamily="34" charset="0"/>
              <a:buChar char="•"/>
            </a:pPr>
            <a:r>
              <a:rPr lang="zh-CN" altLang="en-US" sz="2400" dirty="0" smtClean="0"/>
              <a:t>男人主日學</a:t>
            </a:r>
            <a:endParaRPr lang="zh-CN" altLang="en-US" sz="2400" dirty="0"/>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00000">
            <a:off x="772369" y="1531372"/>
            <a:ext cx="1909775" cy="2700000"/>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4000" y="1330230"/>
            <a:ext cx="1909775" cy="2700000"/>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00000">
            <a:off x="6223524" y="1531372"/>
            <a:ext cx="1909775" cy="2700000"/>
          </a:xfrm>
          <a:prstGeom prst="rect">
            <a:avLst/>
          </a:prstGeom>
        </p:spPr>
      </p:pic>
    </p:spTree>
    <p:extLst>
      <p:ext uri="{BB962C8B-B14F-4D97-AF65-F5344CB8AC3E}">
        <p14:creationId xmlns:p14="http://schemas.microsoft.com/office/powerpoint/2010/main" val="20113764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特點</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510639" y="1704108"/>
            <a:ext cx="10843161" cy="4497735"/>
          </a:xfrm>
        </p:spPr>
        <p:txBody>
          <a:bodyPr>
            <a:normAutofit/>
          </a:bodyPr>
          <a:lstStyle/>
          <a:p>
            <a:r>
              <a:rPr lang="zh-CN" altLang="en-US" dirty="0" smtClean="0"/>
              <a:t>案例典型，直擊現實</a:t>
            </a:r>
            <a:endParaRPr lang="en-US" altLang="zh-CN" dirty="0"/>
          </a:p>
          <a:p>
            <a:r>
              <a:rPr lang="zh-CN" altLang="en-US" dirty="0" smtClean="0"/>
              <a:t>方式獨特，預習分享</a:t>
            </a:r>
            <a:endParaRPr lang="en-US" altLang="zh-CN" sz="2400" dirty="0"/>
          </a:p>
          <a:p>
            <a:r>
              <a:rPr lang="zh-CN" altLang="en-US" dirty="0" smtClean="0"/>
              <a:t>培訓技能，授之以漁</a:t>
            </a:r>
            <a:endParaRPr lang="en-US" altLang="zh-CN" dirty="0"/>
          </a:p>
          <a:p>
            <a:r>
              <a:rPr lang="zh-CN" altLang="en-US" dirty="0" smtClean="0"/>
              <a:t>強調實操，每週任務</a:t>
            </a:r>
            <a:endParaRPr lang="en-US" altLang="zh-CN" dirty="0" smtClean="0"/>
          </a:p>
          <a:p>
            <a:r>
              <a:rPr lang="zh-CN" altLang="en-US" dirty="0" smtClean="0"/>
              <a:t>容易推廣，照本演練</a:t>
            </a:r>
            <a:endParaRPr lang="en-US" altLang="zh-CN" dirty="0" smtClean="0"/>
          </a:p>
          <a:p>
            <a:r>
              <a:rPr lang="zh-CN" altLang="en-US" dirty="0" smtClean="0"/>
              <a:t>匠心設計，高效學習</a:t>
            </a:r>
            <a:endParaRPr lang="en-US" altLang="zh-CN" dirty="0" smtClean="0"/>
          </a:p>
          <a:p>
            <a:r>
              <a:rPr lang="zh-CN" altLang="en-US" dirty="0" smtClean="0"/>
              <a:t>弟兄同行，彼此幫扶</a:t>
            </a:r>
            <a:endParaRPr lang="en-US" altLang="zh-CN" dirty="0"/>
          </a:p>
          <a:p>
            <a:endParaRPr lang="en-US" altLang="zh-CN" dirty="0" smtClean="0"/>
          </a:p>
          <a:p>
            <a:pPr marL="0" indent="0">
              <a:buNone/>
            </a:pPr>
            <a:endParaRPr lang="en-US" altLang="zh-CN" dirty="0" smtClean="0"/>
          </a:p>
        </p:txBody>
      </p:sp>
      <p:pic>
        <p:nvPicPr>
          <p:cNvPr id="6" name="图片 5"/>
          <p:cNvPicPr>
            <a:picLocks noChangeAspect="1"/>
          </p:cNvPicPr>
          <p:nvPr/>
        </p:nvPicPr>
        <p:blipFill>
          <a:blip r:embed="rId3"/>
          <a:stretch>
            <a:fillRect/>
          </a:stretch>
        </p:blipFill>
        <p:spPr>
          <a:xfrm>
            <a:off x="6204596" y="1704109"/>
            <a:ext cx="3834093" cy="3541660"/>
          </a:xfrm>
          <a:prstGeom prst="rect">
            <a:avLst/>
          </a:prstGeom>
        </p:spPr>
      </p:pic>
    </p:spTree>
    <p:extLst>
      <p:ext uri="{BB962C8B-B14F-4D97-AF65-F5344CB8AC3E}">
        <p14:creationId xmlns:p14="http://schemas.microsoft.com/office/powerpoint/2010/main" val="278420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流程</a:t>
            </a:r>
            <a:endParaRPr lang="zh-CN" altLang="en-US" b="1" dirty="0">
              <a:latin typeface="微软雅黑" panose="020B0503020204020204" pitchFamily="34" charset="-122"/>
              <a:ea typeface="微软雅黑" panose="020B0503020204020204" pitchFamily="34" charset="-122"/>
            </a:endParaRPr>
          </a:p>
        </p:txBody>
      </p:sp>
      <p:grpSp>
        <p:nvGrpSpPr>
          <p:cNvPr id="150" name="组合 149"/>
          <p:cNvGrpSpPr/>
          <p:nvPr/>
        </p:nvGrpSpPr>
        <p:grpSpPr>
          <a:xfrm>
            <a:off x="1301536" y="1115256"/>
            <a:ext cx="8495752" cy="5742744"/>
            <a:chOff x="543496" y="687311"/>
            <a:chExt cx="8495752" cy="5742744"/>
          </a:xfrm>
        </p:grpSpPr>
        <p:sp>
          <p:nvSpPr>
            <p:cNvPr id="151" name="object 2"/>
            <p:cNvSpPr/>
            <p:nvPr/>
          </p:nvSpPr>
          <p:spPr>
            <a:xfrm>
              <a:off x="4297668" y="1219182"/>
              <a:ext cx="3608955" cy="3896921"/>
            </a:xfrm>
            <a:prstGeom prst="rect">
              <a:avLst/>
            </a:prstGeom>
            <a:blipFill>
              <a:blip r:embed="rId3" cstate="print"/>
              <a:stretch>
                <a:fillRect/>
              </a:stretch>
            </a:blipFill>
          </p:spPr>
          <p:txBody>
            <a:bodyPr wrap="square" lIns="0" tIns="0" rIns="0" bIns="0" rtlCol="0"/>
            <a:lstStyle/>
            <a:p>
              <a:endParaRPr/>
            </a:p>
          </p:txBody>
        </p:sp>
        <p:sp>
          <p:nvSpPr>
            <p:cNvPr id="152" name="object 3"/>
            <p:cNvSpPr/>
            <p:nvPr/>
          </p:nvSpPr>
          <p:spPr>
            <a:xfrm>
              <a:off x="4850891" y="1915667"/>
              <a:ext cx="2447856" cy="2577083"/>
            </a:xfrm>
            <a:prstGeom prst="rect">
              <a:avLst/>
            </a:prstGeom>
            <a:blipFill>
              <a:blip r:embed="rId4" cstate="print"/>
              <a:stretch>
                <a:fillRect/>
              </a:stretch>
            </a:blipFill>
          </p:spPr>
          <p:txBody>
            <a:bodyPr wrap="square" lIns="0" tIns="0" rIns="0" bIns="0" rtlCol="0"/>
            <a:lstStyle/>
            <a:p>
              <a:endParaRPr/>
            </a:p>
          </p:txBody>
        </p:sp>
        <p:sp>
          <p:nvSpPr>
            <p:cNvPr id="153" name="object 4"/>
            <p:cNvSpPr/>
            <p:nvPr/>
          </p:nvSpPr>
          <p:spPr>
            <a:xfrm>
              <a:off x="4336669" y="1233932"/>
              <a:ext cx="3544244" cy="3834003"/>
            </a:xfrm>
            <a:prstGeom prst="rect">
              <a:avLst/>
            </a:prstGeom>
            <a:blipFill>
              <a:blip r:embed="rId5" cstate="print"/>
              <a:stretch>
                <a:fillRect/>
              </a:stretch>
            </a:blipFill>
          </p:spPr>
          <p:txBody>
            <a:bodyPr wrap="square" lIns="0" tIns="0" rIns="0" bIns="0" rtlCol="0"/>
            <a:lstStyle/>
            <a:p>
              <a:endParaRPr/>
            </a:p>
          </p:txBody>
        </p:sp>
        <p:sp>
          <p:nvSpPr>
            <p:cNvPr id="154" name="object 5"/>
            <p:cNvSpPr/>
            <p:nvPr/>
          </p:nvSpPr>
          <p:spPr>
            <a:xfrm>
              <a:off x="4336669" y="1233932"/>
              <a:ext cx="3544244" cy="3834129"/>
            </a:xfrm>
            <a:custGeom>
              <a:avLst/>
              <a:gdLst/>
              <a:ahLst/>
              <a:cxnLst/>
              <a:rect l="l" t="t" r="r" b="b"/>
              <a:pathLst>
                <a:path w="3479800" h="3834129">
                  <a:moveTo>
                    <a:pt x="0" y="0"/>
                  </a:moveTo>
                  <a:lnTo>
                    <a:pt x="336422" y="44830"/>
                  </a:lnTo>
                  <a:lnTo>
                    <a:pt x="255015" y="118490"/>
                  </a:lnTo>
                  <a:lnTo>
                    <a:pt x="3479800" y="3686809"/>
                  </a:lnTo>
                  <a:lnTo>
                    <a:pt x="3316985" y="3834003"/>
                  </a:lnTo>
                  <a:lnTo>
                    <a:pt x="92201" y="265683"/>
                  </a:lnTo>
                  <a:lnTo>
                    <a:pt x="10667" y="339216"/>
                  </a:lnTo>
                  <a:lnTo>
                    <a:pt x="0" y="0"/>
                  </a:lnTo>
                  <a:close/>
                </a:path>
              </a:pathLst>
            </a:custGeom>
            <a:ln w="9525">
              <a:solidFill>
                <a:srgbClr val="97B853"/>
              </a:solidFill>
            </a:ln>
          </p:spPr>
          <p:txBody>
            <a:bodyPr wrap="square" lIns="0" tIns="0" rIns="0" bIns="0" rtlCol="0"/>
            <a:lstStyle/>
            <a:p>
              <a:endParaRPr/>
            </a:p>
          </p:txBody>
        </p:sp>
        <p:sp>
          <p:nvSpPr>
            <p:cNvPr id="155" name="object 7"/>
            <p:cNvSpPr/>
            <p:nvPr/>
          </p:nvSpPr>
          <p:spPr>
            <a:xfrm>
              <a:off x="2324100" y="687311"/>
              <a:ext cx="2052000" cy="684000"/>
            </a:xfrm>
            <a:prstGeom prst="rect">
              <a:avLst/>
            </a:prstGeom>
            <a:blipFill>
              <a:blip r:embed="rId6" cstate="print"/>
              <a:stretch>
                <a:fillRect/>
              </a:stretch>
            </a:blipFill>
          </p:spPr>
          <p:txBody>
            <a:bodyPr wrap="square" lIns="0" tIns="0" rIns="0" bIns="0" rtlCol="0"/>
            <a:lstStyle/>
            <a:p>
              <a:endParaRPr/>
            </a:p>
          </p:txBody>
        </p:sp>
        <p:sp>
          <p:nvSpPr>
            <p:cNvPr id="156" name="object 8"/>
            <p:cNvSpPr txBox="1"/>
            <p:nvPr/>
          </p:nvSpPr>
          <p:spPr>
            <a:xfrm>
              <a:off x="2507994" y="806957"/>
              <a:ext cx="1715207" cy="330835"/>
            </a:xfrm>
            <a:prstGeom prst="rect">
              <a:avLst/>
            </a:prstGeom>
          </p:spPr>
          <p:txBody>
            <a:bodyPr vert="horz" wrap="square" lIns="0" tIns="13335" rIns="0" bIns="0" rtlCol="0">
              <a:spAutoFit/>
            </a:bodyPr>
            <a:lstStyle/>
            <a:p>
              <a:pPr marL="12700" algn="ctr">
                <a:lnSpc>
                  <a:spcPct val="100000"/>
                </a:lnSpc>
                <a:spcBef>
                  <a:spcPts val="105"/>
                </a:spcBef>
              </a:pPr>
              <a:r>
                <a:rPr lang="zh-CN" altLang="en-US" sz="2000" b="1" dirty="0" smtClean="0">
                  <a:solidFill>
                    <a:srgbClr val="FFFFFF"/>
                  </a:solidFill>
                  <a:latin typeface="Calibri"/>
                  <a:cs typeface="Calibri"/>
                </a:rPr>
                <a:t>屬靈領袖</a:t>
              </a:r>
              <a:endParaRPr sz="2000" dirty="0">
                <a:latin typeface="Calibri"/>
                <a:cs typeface="Calibri"/>
              </a:endParaRPr>
            </a:p>
          </p:txBody>
        </p:sp>
        <p:sp>
          <p:nvSpPr>
            <p:cNvPr id="157" name="object 9"/>
            <p:cNvSpPr/>
            <p:nvPr/>
          </p:nvSpPr>
          <p:spPr>
            <a:xfrm>
              <a:off x="6903718" y="5096255"/>
              <a:ext cx="2052000" cy="684000"/>
            </a:xfrm>
            <a:prstGeom prst="rect">
              <a:avLst/>
            </a:prstGeom>
            <a:blipFill>
              <a:blip r:embed="rId7" cstate="print"/>
              <a:stretch>
                <a:fillRect/>
              </a:stretch>
            </a:blipFill>
          </p:spPr>
          <p:txBody>
            <a:bodyPr wrap="square" lIns="0" tIns="0" rIns="0" bIns="0" rtlCol="0"/>
            <a:lstStyle/>
            <a:p>
              <a:endParaRPr/>
            </a:p>
          </p:txBody>
        </p:sp>
        <p:sp>
          <p:nvSpPr>
            <p:cNvPr id="158" name="object 10"/>
            <p:cNvSpPr txBox="1"/>
            <p:nvPr/>
          </p:nvSpPr>
          <p:spPr>
            <a:xfrm>
              <a:off x="7088885" y="5217109"/>
              <a:ext cx="1831624" cy="321242"/>
            </a:xfrm>
            <a:prstGeom prst="rect">
              <a:avLst/>
            </a:prstGeom>
          </p:spPr>
          <p:txBody>
            <a:bodyPr vert="horz" wrap="square" lIns="0" tIns="13335" rIns="0" bIns="0" rtlCol="0">
              <a:spAutoFit/>
            </a:bodyPr>
            <a:lstStyle/>
            <a:p>
              <a:pPr marL="12700" algn="ctr">
                <a:lnSpc>
                  <a:spcPct val="100000"/>
                </a:lnSpc>
                <a:spcBef>
                  <a:spcPts val="105"/>
                </a:spcBef>
              </a:pPr>
              <a:r>
                <a:rPr lang="zh-CN" altLang="en-US" sz="2000" b="1" spc="-5" dirty="0" smtClean="0">
                  <a:solidFill>
                    <a:srgbClr val="FFFFFF"/>
                  </a:solidFill>
                  <a:latin typeface="Calibri"/>
                  <a:cs typeface="Calibri"/>
                </a:rPr>
                <a:t>繼續門徒培訓</a:t>
              </a:r>
              <a:endParaRPr sz="2000" dirty="0">
                <a:latin typeface="Calibri"/>
                <a:cs typeface="Calibri"/>
              </a:endParaRPr>
            </a:p>
          </p:txBody>
        </p:sp>
        <p:sp>
          <p:nvSpPr>
            <p:cNvPr id="159" name="object 11"/>
            <p:cNvSpPr/>
            <p:nvPr/>
          </p:nvSpPr>
          <p:spPr>
            <a:xfrm>
              <a:off x="629362" y="5056559"/>
              <a:ext cx="2052000" cy="684000"/>
            </a:xfrm>
            <a:prstGeom prst="rect">
              <a:avLst/>
            </a:prstGeom>
            <a:blipFill>
              <a:blip r:embed="rId8" cstate="print"/>
              <a:stretch>
                <a:fillRect/>
              </a:stretch>
            </a:blipFill>
          </p:spPr>
          <p:txBody>
            <a:bodyPr wrap="square" lIns="0" tIns="0" rIns="0" bIns="0" rtlCol="0"/>
            <a:lstStyle/>
            <a:p>
              <a:endParaRPr/>
            </a:p>
          </p:txBody>
        </p:sp>
        <p:sp>
          <p:nvSpPr>
            <p:cNvPr id="160" name="object 12"/>
            <p:cNvSpPr txBox="1"/>
            <p:nvPr/>
          </p:nvSpPr>
          <p:spPr>
            <a:xfrm>
              <a:off x="948943" y="5169153"/>
              <a:ext cx="1343967" cy="320601"/>
            </a:xfrm>
            <a:prstGeom prst="rect">
              <a:avLst/>
            </a:prstGeom>
          </p:spPr>
          <p:txBody>
            <a:bodyPr vert="horz" wrap="square" lIns="0" tIns="12700" rIns="0" bIns="0" rtlCol="0">
              <a:spAutoFit/>
            </a:bodyPr>
            <a:lstStyle/>
            <a:p>
              <a:pPr marL="12700" algn="ctr">
                <a:lnSpc>
                  <a:spcPct val="100000"/>
                </a:lnSpc>
                <a:spcBef>
                  <a:spcPts val="100"/>
                </a:spcBef>
              </a:pPr>
              <a:r>
                <a:rPr lang="zh-CN" altLang="en-US" sz="2000" b="1" spc="-10" dirty="0" smtClean="0">
                  <a:solidFill>
                    <a:srgbClr val="FFFFFF"/>
                  </a:solidFill>
                  <a:latin typeface="Calibri"/>
                  <a:cs typeface="Calibri"/>
                </a:rPr>
                <a:t>招募男人</a:t>
              </a:r>
              <a:endParaRPr sz="2000" dirty="0">
                <a:latin typeface="Calibri"/>
                <a:cs typeface="Calibri"/>
              </a:endParaRPr>
            </a:p>
          </p:txBody>
        </p:sp>
        <p:sp>
          <p:nvSpPr>
            <p:cNvPr id="161" name="object 13"/>
            <p:cNvSpPr txBox="1"/>
            <p:nvPr/>
          </p:nvSpPr>
          <p:spPr>
            <a:xfrm>
              <a:off x="1620000" y="5760000"/>
              <a:ext cx="1620000" cy="591829"/>
            </a:xfrm>
            <a:prstGeom prst="rect">
              <a:avLst/>
            </a:prstGeom>
            <a:solidFill>
              <a:srgbClr val="FBD4B5"/>
            </a:solidFill>
            <a:ln w="9144">
              <a:solidFill>
                <a:srgbClr val="000000"/>
              </a:solidFill>
            </a:ln>
          </p:spPr>
          <p:txBody>
            <a:bodyPr vert="horz" wrap="square" lIns="0" tIns="37465" rIns="0" bIns="0" rtlCol="0">
              <a:spAutoFit/>
            </a:bodyPr>
            <a:lstStyle/>
            <a:p>
              <a:pPr algn="ctr">
                <a:lnSpc>
                  <a:spcPct val="100000"/>
                </a:lnSpc>
                <a:spcBef>
                  <a:spcPts val="295"/>
                </a:spcBef>
              </a:pPr>
              <a:r>
                <a:rPr lang="zh-CN" altLang="en-US" sz="1200" b="1" spc="-5" dirty="0" smtClean="0">
                  <a:solidFill>
                    <a:srgbClr val="FF0000"/>
                  </a:solidFill>
                  <a:latin typeface="+mn-ea"/>
                  <a:cs typeface="Calibri"/>
                </a:rPr>
                <a:t>愛  神</a:t>
              </a:r>
              <a:endParaRPr sz="1200" b="1" dirty="0">
                <a:latin typeface="+mn-ea"/>
                <a:cs typeface="Calibri"/>
              </a:endParaRPr>
            </a:p>
            <a:p>
              <a:pPr algn="ctr">
                <a:lnSpc>
                  <a:spcPct val="100000"/>
                </a:lnSpc>
              </a:pPr>
              <a:r>
                <a:rPr lang="zh-CN" altLang="en-US" sz="1200" spc="-5" dirty="0" smtClean="0">
                  <a:latin typeface="+mn-ea"/>
                  <a:cs typeface="Calibri"/>
                </a:rPr>
                <a:t>馬太福音</a:t>
              </a:r>
              <a:r>
                <a:rPr sz="1200" spc="-35" dirty="0" smtClean="0">
                  <a:latin typeface="+mn-ea"/>
                  <a:cs typeface="Calibri"/>
                </a:rPr>
                <a:t> </a:t>
              </a:r>
              <a:r>
                <a:rPr sz="1200" dirty="0">
                  <a:latin typeface="+mn-ea"/>
                  <a:cs typeface="Calibri"/>
                </a:rPr>
                <a:t>22:36-38</a:t>
              </a:r>
            </a:p>
            <a:p>
              <a:pPr marL="635" algn="ctr">
                <a:lnSpc>
                  <a:spcPct val="100000"/>
                </a:lnSpc>
              </a:pPr>
              <a:r>
                <a:rPr lang="zh-CN" altLang="en-US" sz="1200" b="1" spc="-5" dirty="0" smtClean="0">
                  <a:solidFill>
                    <a:srgbClr val="6600CC"/>
                  </a:solidFill>
                  <a:latin typeface="+mn-ea"/>
                  <a:cs typeface="Calibri"/>
                </a:rPr>
                <a:t>靈修</a:t>
              </a:r>
              <a:endParaRPr sz="1200" b="1" dirty="0">
                <a:latin typeface="+mn-ea"/>
                <a:cs typeface="Calibri"/>
              </a:endParaRPr>
            </a:p>
          </p:txBody>
        </p:sp>
        <p:sp>
          <p:nvSpPr>
            <p:cNvPr id="162" name="object 14"/>
            <p:cNvSpPr txBox="1"/>
            <p:nvPr/>
          </p:nvSpPr>
          <p:spPr>
            <a:xfrm>
              <a:off x="3312000" y="5760000"/>
              <a:ext cx="1620000" cy="630000"/>
            </a:xfrm>
            <a:prstGeom prst="rect">
              <a:avLst/>
            </a:prstGeom>
            <a:solidFill>
              <a:srgbClr val="FBD4B5"/>
            </a:solidFill>
            <a:ln w="9144">
              <a:solidFill>
                <a:srgbClr val="000000"/>
              </a:solidFill>
            </a:ln>
          </p:spPr>
          <p:txBody>
            <a:bodyPr vert="horz" wrap="square" lIns="0" tIns="37465" rIns="0" bIns="0" rtlCol="0">
              <a:spAutoFit/>
            </a:bodyPr>
            <a:lstStyle/>
            <a:p>
              <a:pPr marL="149860" marR="142240" algn="ctr">
                <a:lnSpc>
                  <a:spcPct val="100000"/>
                </a:lnSpc>
                <a:spcBef>
                  <a:spcPts val="295"/>
                </a:spcBef>
              </a:pPr>
              <a:r>
                <a:rPr lang="zh-CN" altLang="en-US" sz="1200" b="1" dirty="0" smtClean="0">
                  <a:solidFill>
                    <a:srgbClr val="FF0000"/>
                  </a:solidFill>
                  <a:latin typeface="+mn-ea"/>
                  <a:cs typeface="Calibri"/>
                </a:rPr>
                <a:t>有 神話語的男人</a:t>
              </a:r>
              <a:r>
                <a:rPr sz="1200" b="1" dirty="0" smtClean="0">
                  <a:solidFill>
                    <a:srgbClr val="FF0000"/>
                  </a:solidFill>
                  <a:latin typeface="+mn-ea"/>
                  <a:cs typeface="Calibri"/>
                </a:rPr>
                <a:t> </a:t>
              </a:r>
              <a:r>
                <a:rPr sz="1200" b="1" spc="-15" dirty="0" smtClean="0">
                  <a:solidFill>
                    <a:srgbClr val="FF0000"/>
                  </a:solidFill>
                  <a:latin typeface="+mn-ea"/>
                  <a:cs typeface="Calibri"/>
                </a:rPr>
                <a:t>  </a:t>
              </a:r>
              <a:r>
                <a:rPr lang="zh-CN" altLang="en-US" sz="1200" spc="-5" dirty="0" smtClean="0">
                  <a:latin typeface="+mn-ea"/>
                  <a:cs typeface="Calibri"/>
                </a:rPr>
                <a:t>約書亞記</a:t>
              </a:r>
              <a:r>
                <a:rPr sz="1200" spc="-5" dirty="0" smtClean="0">
                  <a:latin typeface="+mn-ea"/>
                  <a:cs typeface="Calibri"/>
                </a:rPr>
                <a:t> </a:t>
              </a:r>
              <a:r>
                <a:rPr sz="1200" dirty="0">
                  <a:latin typeface="+mn-ea"/>
                  <a:cs typeface="Calibri"/>
                </a:rPr>
                <a:t>1:8  </a:t>
              </a:r>
              <a:endParaRPr lang="en-US" sz="1200" dirty="0" smtClean="0">
                <a:latin typeface="+mn-ea"/>
                <a:cs typeface="Calibri"/>
              </a:endParaRPr>
            </a:p>
            <a:p>
              <a:pPr marL="149860" marR="142240" algn="ctr">
                <a:lnSpc>
                  <a:spcPct val="100000"/>
                </a:lnSpc>
                <a:spcBef>
                  <a:spcPts val="295"/>
                </a:spcBef>
              </a:pPr>
              <a:r>
                <a:rPr lang="zh-CN" altLang="en-US" sz="1200" b="1" spc="-5" dirty="0" smtClean="0">
                  <a:solidFill>
                    <a:srgbClr val="6600CC"/>
                  </a:solidFill>
                  <a:latin typeface="+mn-ea"/>
                  <a:cs typeface="Calibri"/>
                </a:rPr>
                <a:t>背誦</a:t>
              </a:r>
              <a:r>
                <a:rPr sz="1200" b="1" spc="-5" dirty="0" smtClean="0">
                  <a:solidFill>
                    <a:srgbClr val="6600CC"/>
                  </a:solidFill>
                  <a:latin typeface="+mn-ea"/>
                  <a:cs typeface="Calibri"/>
                </a:rPr>
                <a:t>,</a:t>
              </a:r>
              <a:r>
                <a:rPr sz="1200" b="1" spc="-55" dirty="0" smtClean="0">
                  <a:solidFill>
                    <a:srgbClr val="6600CC"/>
                  </a:solidFill>
                  <a:latin typeface="+mn-ea"/>
                  <a:cs typeface="Calibri"/>
                </a:rPr>
                <a:t> </a:t>
              </a:r>
              <a:r>
                <a:rPr lang="zh-CN" altLang="en-US" sz="1200" b="1" spc="-10" dirty="0" smtClean="0">
                  <a:solidFill>
                    <a:srgbClr val="6600CC"/>
                  </a:solidFill>
                  <a:latin typeface="+mn-ea"/>
                  <a:cs typeface="Calibri"/>
                </a:rPr>
                <a:t>默想</a:t>
              </a:r>
              <a:endParaRPr sz="1200" b="1" dirty="0">
                <a:latin typeface="+mn-ea"/>
                <a:cs typeface="Calibri"/>
              </a:endParaRPr>
            </a:p>
          </p:txBody>
        </p:sp>
        <p:sp>
          <p:nvSpPr>
            <p:cNvPr id="163" name="object 15"/>
            <p:cNvSpPr txBox="1"/>
            <p:nvPr/>
          </p:nvSpPr>
          <p:spPr>
            <a:xfrm>
              <a:off x="5004000" y="5760000"/>
              <a:ext cx="1620000" cy="669414"/>
            </a:xfrm>
            <a:prstGeom prst="rect">
              <a:avLst/>
            </a:prstGeom>
            <a:solidFill>
              <a:srgbClr val="FBD4B5"/>
            </a:solidFill>
            <a:ln w="9144">
              <a:solidFill>
                <a:srgbClr val="000000"/>
              </a:solidFill>
            </a:ln>
          </p:spPr>
          <p:txBody>
            <a:bodyPr vert="horz" wrap="square" lIns="0" tIns="38100" rIns="0" bIns="0" rtlCol="0">
              <a:spAutoFit/>
            </a:bodyPr>
            <a:lstStyle/>
            <a:p>
              <a:pPr marL="286385" marR="276860" algn="ctr">
                <a:lnSpc>
                  <a:spcPct val="100000"/>
                </a:lnSpc>
                <a:spcBef>
                  <a:spcPts val="300"/>
                </a:spcBef>
              </a:pPr>
              <a:r>
                <a:rPr lang="zh-CN" altLang="en-US" sz="1200" b="1" spc="-5" dirty="0" smtClean="0">
                  <a:solidFill>
                    <a:srgbClr val="FF0000"/>
                  </a:solidFill>
                  <a:latin typeface="+mn-ea"/>
                  <a:cs typeface="Calibri"/>
                </a:rPr>
                <a:t>禱告 神的男人</a:t>
              </a:r>
              <a:r>
                <a:rPr sz="1200" b="1" spc="-5" dirty="0" smtClean="0">
                  <a:solidFill>
                    <a:srgbClr val="FF0000"/>
                  </a:solidFill>
                  <a:latin typeface="+mn-ea"/>
                  <a:cs typeface="Calibri"/>
                </a:rPr>
                <a:t>  </a:t>
              </a:r>
              <a:endParaRPr lang="en-US" sz="1200" b="1" spc="-5" dirty="0" smtClean="0">
                <a:solidFill>
                  <a:srgbClr val="FF0000"/>
                </a:solidFill>
                <a:latin typeface="+mn-ea"/>
                <a:cs typeface="Calibri"/>
              </a:endParaRPr>
            </a:p>
            <a:p>
              <a:pPr marL="286385" marR="276860" algn="ctr">
                <a:lnSpc>
                  <a:spcPct val="100000"/>
                </a:lnSpc>
                <a:spcBef>
                  <a:spcPts val="300"/>
                </a:spcBef>
              </a:pPr>
              <a:r>
                <a:rPr lang="zh-CN" altLang="en-US" sz="1200" dirty="0" smtClean="0">
                  <a:latin typeface="+mn-ea"/>
                  <a:cs typeface="Calibri"/>
                </a:rPr>
                <a:t>約翰福音</a:t>
              </a:r>
              <a:r>
                <a:rPr sz="1200" dirty="0" smtClean="0">
                  <a:latin typeface="+mn-ea"/>
                  <a:cs typeface="Calibri"/>
                </a:rPr>
                <a:t> </a:t>
              </a:r>
              <a:r>
                <a:rPr sz="1200" dirty="0">
                  <a:latin typeface="+mn-ea"/>
                  <a:cs typeface="Calibri"/>
                </a:rPr>
                <a:t>16:24  </a:t>
              </a:r>
              <a:endParaRPr lang="en-US" sz="1200" dirty="0" smtClean="0">
                <a:latin typeface="+mn-ea"/>
                <a:cs typeface="Calibri"/>
              </a:endParaRPr>
            </a:p>
            <a:p>
              <a:pPr marL="286385" marR="276860" algn="ctr">
                <a:lnSpc>
                  <a:spcPct val="100000"/>
                </a:lnSpc>
                <a:spcBef>
                  <a:spcPts val="300"/>
                </a:spcBef>
              </a:pPr>
              <a:r>
                <a:rPr sz="1200" b="1" spc="-20" dirty="0" smtClean="0">
                  <a:solidFill>
                    <a:srgbClr val="6600CC"/>
                  </a:solidFill>
                  <a:latin typeface="+mn-ea"/>
                  <a:cs typeface="Calibri"/>
                </a:rPr>
                <a:t>WAR</a:t>
              </a:r>
              <a:r>
                <a:rPr sz="1200" b="1" spc="-45" dirty="0" smtClean="0">
                  <a:solidFill>
                    <a:srgbClr val="6600CC"/>
                  </a:solidFill>
                  <a:latin typeface="+mn-ea"/>
                  <a:cs typeface="Calibri"/>
                </a:rPr>
                <a:t> </a:t>
              </a:r>
              <a:r>
                <a:rPr lang="zh-CN" altLang="en-US" sz="1200" b="1" spc="-45" dirty="0" smtClean="0">
                  <a:solidFill>
                    <a:srgbClr val="6600CC"/>
                  </a:solidFill>
                  <a:latin typeface="+mn-ea"/>
                  <a:cs typeface="Calibri"/>
                </a:rPr>
                <a:t>禱告</a:t>
              </a:r>
              <a:endParaRPr sz="1200" dirty="0">
                <a:latin typeface="+mn-ea"/>
                <a:cs typeface="Calibri"/>
              </a:endParaRPr>
            </a:p>
          </p:txBody>
        </p:sp>
        <p:sp>
          <p:nvSpPr>
            <p:cNvPr id="164" name="object 16"/>
            <p:cNvSpPr txBox="1"/>
            <p:nvPr/>
          </p:nvSpPr>
          <p:spPr>
            <a:xfrm>
              <a:off x="6696000" y="5760000"/>
              <a:ext cx="1620000" cy="670055"/>
            </a:xfrm>
            <a:prstGeom prst="rect">
              <a:avLst/>
            </a:prstGeom>
            <a:solidFill>
              <a:srgbClr val="FBD4B5"/>
            </a:solidFill>
            <a:ln w="9144">
              <a:solidFill>
                <a:srgbClr val="000000"/>
              </a:solidFill>
            </a:ln>
          </p:spPr>
          <p:txBody>
            <a:bodyPr vert="horz" wrap="square" lIns="0" tIns="38735" rIns="0" bIns="0" rtlCol="0">
              <a:spAutoFit/>
            </a:bodyPr>
            <a:lstStyle/>
            <a:p>
              <a:pPr marL="133350" marR="124460" algn="ctr">
                <a:lnSpc>
                  <a:spcPct val="100000"/>
                </a:lnSpc>
                <a:spcBef>
                  <a:spcPts val="305"/>
                </a:spcBef>
              </a:pPr>
              <a:r>
                <a:rPr lang="zh-CN" altLang="en-US" sz="1200" b="1" spc="-5" dirty="0" smtClean="0">
                  <a:solidFill>
                    <a:srgbClr val="FF0000"/>
                  </a:solidFill>
                  <a:latin typeface="+mn-ea"/>
                  <a:cs typeface="Calibri"/>
                </a:rPr>
                <a:t>順服 神的男人</a:t>
              </a:r>
              <a:r>
                <a:rPr sz="1200" b="1" spc="-5" dirty="0" smtClean="0">
                  <a:solidFill>
                    <a:srgbClr val="FF0000"/>
                  </a:solidFill>
                  <a:latin typeface="+mn-ea"/>
                  <a:cs typeface="Calibri"/>
                </a:rPr>
                <a:t>  </a:t>
              </a:r>
              <a:endParaRPr lang="en-US" sz="1200" b="1" spc="-5" dirty="0" smtClean="0">
                <a:solidFill>
                  <a:srgbClr val="FF0000"/>
                </a:solidFill>
                <a:latin typeface="+mn-ea"/>
                <a:cs typeface="Calibri"/>
              </a:endParaRPr>
            </a:p>
            <a:p>
              <a:pPr marL="133350" marR="124460" algn="ctr">
                <a:lnSpc>
                  <a:spcPct val="100000"/>
                </a:lnSpc>
                <a:spcBef>
                  <a:spcPts val="305"/>
                </a:spcBef>
              </a:pPr>
              <a:r>
                <a:rPr lang="zh-CN" altLang="en-US" sz="1200" dirty="0" smtClean="0">
                  <a:latin typeface="+mn-ea"/>
                  <a:cs typeface="Calibri"/>
                </a:rPr>
                <a:t>雅各書</a:t>
              </a:r>
              <a:r>
                <a:rPr sz="1200" dirty="0" smtClean="0">
                  <a:latin typeface="+mn-ea"/>
                  <a:cs typeface="Calibri"/>
                </a:rPr>
                <a:t> </a:t>
              </a:r>
              <a:r>
                <a:rPr sz="1200" dirty="0">
                  <a:latin typeface="+mn-ea"/>
                  <a:cs typeface="Calibri"/>
                </a:rPr>
                <a:t>1:22  </a:t>
              </a:r>
              <a:endParaRPr lang="en-US" sz="1200" dirty="0" smtClean="0">
                <a:latin typeface="+mn-ea"/>
                <a:cs typeface="Calibri"/>
              </a:endParaRPr>
            </a:p>
            <a:p>
              <a:pPr marL="133350" marR="124460" algn="ctr">
                <a:lnSpc>
                  <a:spcPct val="100000"/>
                </a:lnSpc>
                <a:spcBef>
                  <a:spcPts val="305"/>
                </a:spcBef>
              </a:pPr>
              <a:r>
                <a:rPr lang="zh-CN" altLang="en-US" sz="1200" b="1" spc="-5" dirty="0" smtClean="0">
                  <a:solidFill>
                    <a:srgbClr val="6600CC"/>
                  </a:solidFill>
                  <a:latin typeface="+mn-ea"/>
                  <a:cs typeface="Calibri"/>
                </a:rPr>
                <a:t>應用</a:t>
              </a:r>
              <a:endParaRPr sz="1200" b="1" dirty="0">
                <a:latin typeface="+mn-ea"/>
                <a:cs typeface="Calibri"/>
              </a:endParaRPr>
            </a:p>
          </p:txBody>
        </p:sp>
        <p:sp>
          <p:nvSpPr>
            <p:cNvPr id="165" name="object 17"/>
            <p:cNvSpPr txBox="1"/>
            <p:nvPr/>
          </p:nvSpPr>
          <p:spPr>
            <a:xfrm>
              <a:off x="7884000" y="4474210"/>
              <a:ext cx="936000" cy="554990"/>
            </a:xfrm>
            <a:prstGeom prst="rect">
              <a:avLst/>
            </a:prstGeom>
            <a:solidFill>
              <a:srgbClr val="CCC1DA"/>
            </a:solidFill>
            <a:ln w="9144">
              <a:solidFill>
                <a:srgbClr val="000000"/>
              </a:solidFill>
            </a:ln>
          </p:spPr>
          <p:txBody>
            <a:bodyPr vert="horz" wrap="square" lIns="0" tIns="0" rIns="0" bIns="0" rtlCol="0">
              <a:spAutoFit/>
            </a:bodyPr>
            <a:lstStyle/>
            <a:p>
              <a:pPr algn="ctr">
                <a:lnSpc>
                  <a:spcPts val="1380"/>
                </a:lnSpc>
              </a:pPr>
              <a:r>
                <a:rPr lang="zh-CN" altLang="en-US" sz="1200" b="1" spc="-5" dirty="0" smtClean="0">
                  <a:solidFill>
                    <a:srgbClr val="FF0000"/>
                  </a:solidFill>
                  <a:latin typeface="Calibri"/>
                  <a:cs typeface="Calibri"/>
                </a:rPr>
                <a:t>婚姻</a:t>
              </a:r>
              <a:endParaRPr sz="1200" dirty="0">
                <a:latin typeface="Calibri"/>
                <a:cs typeface="Calibri"/>
              </a:endParaRPr>
            </a:p>
            <a:p>
              <a:pPr algn="ctr">
                <a:lnSpc>
                  <a:spcPct val="100000"/>
                </a:lnSpc>
              </a:pPr>
              <a:r>
                <a:rPr lang="zh-CN" altLang="en-US" sz="1200" dirty="0" smtClean="0">
                  <a:latin typeface="Calibri"/>
                  <a:cs typeface="Calibri"/>
                </a:rPr>
                <a:t>以弗所書</a:t>
              </a:r>
              <a:r>
                <a:rPr sz="1200" spc="-114" dirty="0" smtClean="0">
                  <a:latin typeface="Calibri"/>
                  <a:cs typeface="Calibri"/>
                </a:rPr>
                <a:t> </a:t>
              </a:r>
              <a:r>
                <a:rPr sz="1200" dirty="0">
                  <a:latin typeface="Calibri"/>
                  <a:cs typeface="Calibri"/>
                </a:rPr>
                <a:t>5:25</a:t>
              </a:r>
            </a:p>
            <a:p>
              <a:pPr marL="635" algn="ctr">
                <a:lnSpc>
                  <a:spcPct val="100000"/>
                </a:lnSpc>
              </a:pPr>
              <a:r>
                <a:rPr lang="zh-CN" altLang="en-US" sz="1200" b="1" spc="-5" dirty="0" smtClean="0">
                  <a:solidFill>
                    <a:srgbClr val="6600CC"/>
                  </a:solidFill>
                  <a:latin typeface="Calibri"/>
                  <a:cs typeface="Calibri"/>
                </a:rPr>
                <a:t>愛的語言</a:t>
              </a:r>
              <a:endParaRPr sz="1200" dirty="0">
                <a:latin typeface="Calibri"/>
                <a:cs typeface="Calibri"/>
              </a:endParaRPr>
            </a:p>
          </p:txBody>
        </p:sp>
        <p:sp>
          <p:nvSpPr>
            <p:cNvPr id="166" name="object 18"/>
            <p:cNvSpPr txBox="1"/>
            <p:nvPr/>
          </p:nvSpPr>
          <p:spPr>
            <a:xfrm>
              <a:off x="7452000" y="3886200"/>
              <a:ext cx="1152000" cy="553720"/>
            </a:xfrm>
            <a:prstGeom prst="rect">
              <a:avLst/>
            </a:prstGeom>
            <a:solidFill>
              <a:srgbClr val="CCC1DA"/>
            </a:solidFill>
            <a:ln w="9144">
              <a:solidFill>
                <a:srgbClr val="000000"/>
              </a:solidFill>
            </a:ln>
          </p:spPr>
          <p:txBody>
            <a:bodyPr vert="horz" wrap="square" lIns="0" tIns="0" rIns="0" bIns="0" rtlCol="0">
              <a:spAutoFit/>
            </a:bodyPr>
            <a:lstStyle/>
            <a:p>
              <a:pPr algn="ctr">
                <a:lnSpc>
                  <a:spcPts val="1375"/>
                </a:lnSpc>
              </a:pPr>
              <a:r>
                <a:rPr lang="zh-CN" altLang="en-US" sz="1200" b="1" spc="-5" dirty="0" smtClean="0">
                  <a:solidFill>
                    <a:srgbClr val="FF0000"/>
                  </a:solidFill>
                  <a:latin typeface="Calibri"/>
                  <a:cs typeface="Calibri"/>
                </a:rPr>
                <a:t>教養兒女</a:t>
              </a:r>
              <a:endParaRPr sz="1200" dirty="0">
                <a:latin typeface="Calibri"/>
                <a:cs typeface="Calibri"/>
              </a:endParaRPr>
            </a:p>
            <a:p>
              <a:pPr algn="ctr">
                <a:lnSpc>
                  <a:spcPct val="100000"/>
                </a:lnSpc>
              </a:pPr>
              <a:r>
                <a:rPr lang="zh-CN" altLang="en-US" sz="1200" dirty="0" smtClean="0">
                  <a:latin typeface="Calibri"/>
                  <a:cs typeface="Calibri"/>
                </a:rPr>
                <a:t>以弗所書</a:t>
              </a:r>
              <a:r>
                <a:rPr sz="1200" spc="-35" dirty="0" smtClean="0">
                  <a:latin typeface="Calibri"/>
                  <a:cs typeface="Calibri"/>
                </a:rPr>
                <a:t> </a:t>
              </a:r>
              <a:r>
                <a:rPr sz="1200" dirty="0">
                  <a:latin typeface="Calibri"/>
                  <a:cs typeface="Calibri"/>
                </a:rPr>
                <a:t>6:4</a:t>
              </a:r>
            </a:p>
            <a:p>
              <a:pPr algn="ctr">
                <a:lnSpc>
                  <a:spcPct val="100000"/>
                </a:lnSpc>
              </a:pPr>
              <a:r>
                <a:rPr lang="zh-CN" altLang="en-US" sz="1200" b="1" dirty="0" smtClean="0">
                  <a:solidFill>
                    <a:srgbClr val="6600CC"/>
                  </a:solidFill>
                  <a:latin typeface="Calibri"/>
                  <a:cs typeface="Calibri"/>
                </a:rPr>
                <a:t>父子</a:t>
              </a:r>
              <a:r>
                <a:rPr lang="en-US" altLang="zh-CN" sz="1200" b="1" dirty="0" smtClean="0">
                  <a:solidFill>
                    <a:srgbClr val="6600CC"/>
                  </a:solidFill>
                  <a:latin typeface="Calibri"/>
                  <a:cs typeface="Calibri"/>
                </a:rPr>
                <a:t>/</a:t>
              </a:r>
              <a:r>
                <a:rPr lang="zh-CN" altLang="en-US" sz="1200" b="1" dirty="0" smtClean="0">
                  <a:solidFill>
                    <a:srgbClr val="6600CC"/>
                  </a:solidFill>
                  <a:latin typeface="Calibri"/>
                  <a:cs typeface="Calibri"/>
                </a:rPr>
                <a:t>父女時間</a:t>
              </a:r>
              <a:endParaRPr sz="1200" dirty="0">
                <a:latin typeface="Calibri"/>
                <a:cs typeface="Calibri"/>
              </a:endParaRPr>
            </a:p>
          </p:txBody>
        </p:sp>
        <p:sp>
          <p:nvSpPr>
            <p:cNvPr id="167" name="object 19"/>
            <p:cNvSpPr txBox="1"/>
            <p:nvPr/>
          </p:nvSpPr>
          <p:spPr>
            <a:xfrm>
              <a:off x="6912000" y="3307915"/>
              <a:ext cx="1476000" cy="553720"/>
            </a:xfrm>
            <a:prstGeom prst="rect">
              <a:avLst/>
            </a:prstGeom>
            <a:solidFill>
              <a:srgbClr val="CCC1DA"/>
            </a:solidFill>
            <a:ln w="9144">
              <a:solidFill>
                <a:srgbClr val="000000"/>
              </a:solidFill>
            </a:ln>
          </p:spPr>
          <p:txBody>
            <a:bodyPr vert="horz" wrap="square" lIns="0" tIns="0" rIns="0" bIns="0" rtlCol="0">
              <a:spAutoFit/>
            </a:bodyPr>
            <a:lstStyle/>
            <a:p>
              <a:pPr marL="635" algn="ctr">
                <a:lnSpc>
                  <a:spcPts val="1375"/>
                </a:lnSpc>
              </a:pPr>
              <a:r>
                <a:rPr lang="zh-CN" altLang="en-US" sz="1200" b="1" spc="-5" dirty="0" smtClean="0">
                  <a:solidFill>
                    <a:srgbClr val="FF0000"/>
                  </a:solidFill>
                  <a:latin typeface="Calibri"/>
                  <a:cs typeface="Calibri"/>
                </a:rPr>
                <a:t>金錢</a:t>
              </a:r>
              <a:endParaRPr sz="1200" dirty="0">
                <a:latin typeface="Calibri"/>
                <a:cs typeface="Calibri"/>
              </a:endParaRPr>
            </a:p>
            <a:p>
              <a:pPr algn="ctr">
                <a:lnSpc>
                  <a:spcPct val="100000"/>
                </a:lnSpc>
              </a:pPr>
              <a:r>
                <a:rPr lang="zh-CN" altLang="en-US" sz="1200" spc="-5" dirty="0" smtClean="0">
                  <a:latin typeface="Calibri"/>
                  <a:cs typeface="Calibri"/>
                </a:rPr>
                <a:t>箴言</a:t>
              </a:r>
              <a:r>
                <a:rPr sz="1200" spc="-35" dirty="0" smtClean="0">
                  <a:latin typeface="Calibri"/>
                  <a:cs typeface="Calibri"/>
                </a:rPr>
                <a:t> </a:t>
              </a:r>
              <a:r>
                <a:rPr sz="1200" dirty="0">
                  <a:latin typeface="Calibri"/>
                  <a:cs typeface="Calibri"/>
                </a:rPr>
                <a:t>22:7</a:t>
              </a:r>
            </a:p>
            <a:p>
              <a:pPr algn="ctr">
                <a:lnSpc>
                  <a:spcPct val="100000"/>
                </a:lnSpc>
              </a:pPr>
              <a:r>
                <a:rPr lang="zh-CN" altLang="en-US" sz="1200" b="1" spc="-5" dirty="0" smtClean="0">
                  <a:solidFill>
                    <a:srgbClr val="6600CC"/>
                  </a:solidFill>
                  <a:latin typeface="Calibri"/>
                  <a:cs typeface="Calibri"/>
                </a:rPr>
                <a:t>處理債務</a:t>
              </a:r>
              <a:endParaRPr sz="1200" dirty="0">
                <a:latin typeface="Calibri"/>
                <a:cs typeface="Calibri"/>
              </a:endParaRPr>
            </a:p>
          </p:txBody>
        </p:sp>
        <p:sp>
          <p:nvSpPr>
            <p:cNvPr id="168" name="object 20"/>
            <p:cNvSpPr txBox="1"/>
            <p:nvPr/>
          </p:nvSpPr>
          <p:spPr>
            <a:xfrm>
              <a:off x="6339839" y="2717104"/>
              <a:ext cx="1800000" cy="553720"/>
            </a:xfrm>
            <a:prstGeom prst="rect">
              <a:avLst/>
            </a:prstGeom>
            <a:solidFill>
              <a:srgbClr val="CCC1DA"/>
            </a:solidFill>
            <a:ln w="9144">
              <a:solidFill>
                <a:srgbClr val="000000"/>
              </a:solidFill>
            </a:ln>
          </p:spPr>
          <p:txBody>
            <a:bodyPr vert="horz" wrap="square" lIns="0" tIns="0" rIns="0" bIns="0" rtlCol="0">
              <a:spAutoFit/>
            </a:bodyPr>
            <a:lstStyle/>
            <a:p>
              <a:pPr marL="1905" algn="ctr">
                <a:lnSpc>
                  <a:spcPts val="1370"/>
                </a:lnSpc>
              </a:pPr>
              <a:r>
                <a:rPr lang="zh-CN" altLang="en-US" sz="1200" b="1" dirty="0" smtClean="0">
                  <a:solidFill>
                    <a:srgbClr val="FF0000"/>
                  </a:solidFill>
                  <a:latin typeface="Calibri"/>
                  <a:cs typeface="Calibri"/>
                </a:rPr>
                <a:t>艱難時刻</a:t>
              </a:r>
              <a:endParaRPr sz="1200" dirty="0" smtClean="0">
                <a:latin typeface="Calibri"/>
                <a:cs typeface="Calibri"/>
              </a:endParaRPr>
            </a:p>
            <a:p>
              <a:pPr marL="635" algn="ctr">
                <a:lnSpc>
                  <a:spcPct val="100000"/>
                </a:lnSpc>
              </a:pPr>
              <a:r>
                <a:rPr lang="zh-CN" altLang="en-US" sz="1200" dirty="0" smtClean="0">
                  <a:latin typeface="Calibri"/>
                  <a:cs typeface="Calibri"/>
                </a:rPr>
                <a:t>彼得前書</a:t>
              </a:r>
              <a:r>
                <a:rPr sz="1200" spc="-85" dirty="0" smtClean="0">
                  <a:latin typeface="Calibri"/>
                  <a:cs typeface="Calibri"/>
                </a:rPr>
                <a:t> </a:t>
              </a:r>
              <a:r>
                <a:rPr sz="1200" dirty="0" smtClean="0">
                  <a:latin typeface="Calibri"/>
                  <a:cs typeface="Calibri"/>
                </a:rPr>
                <a:t>4:19</a:t>
              </a:r>
            </a:p>
            <a:p>
              <a:pPr algn="ctr">
                <a:lnSpc>
                  <a:spcPct val="100000"/>
                </a:lnSpc>
              </a:pPr>
              <a:r>
                <a:rPr lang="zh-CN" altLang="en-US" sz="1200" b="1" dirty="0" smtClean="0">
                  <a:solidFill>
                    <a:srgbClr val="6600CC"/>
                  </a:solidFill>
                  <a:latin typeface="Calibri"/>
                  <a:cs typeface="Calibri"/>
                </a:rPr>
                <a:t>依靠神，做出正確決定</a:t>
              </a:r>
              <a:endParaRPr sz="1200" dirty="0">
                <a:latin typeface="Calibri"/>
                <a:cs typeface="Calibri"/>
              </a:endParaRPr>
            </a:p>
          </p:txBody>
        </p:sp>
        <p:sp>
          <p:nvSpPr>
            <p:cNvPr id="169" name="object 21"/>
            <p:cNvSpPr txBox="1"/>
            <p:nvPr/>
          </p:nvSpPr>
          <p:spPr>
            <a:xfrm>
              <a:off x="5791199" y="2120030"/>
              <a:ext cx="2016000" cy="548868"/>
            </a:xfrm>
            <a:prstGeom prst="rect">
              <a:avLst/>
            </a:prstGeom>
            <a:solidFill>
              <a:srgbClr val="CCC1DA"/>
            </a:solidFill>
            <a:ln w="9144">
              <a:solidFill>
                <a:srgbClr val="000000"/>
              </a:solidFill>
            </a:ln>
          </p:spPr>
          <p:txBody>
            <a:bodyPr vert="horz" wrap="square" lIns="0" tIns="0" rIns="0" bIns="0" rtlCol="0">
              <a:spAutoFit/>
            </a:bodyPr>
            <a:lstStyle/>
            <a:p>
              <a:pPr marL="635" algn="ctr">
                <a:lnSpc>
                  <a:spcPts val="1370"/>
                </a:lnSpc>
              </a:pPr>
              <a:r>
                <a:rPr lang="zh-CN" altLang="en-US" sz="1200" b="1" spc="-10" dirty="0">
                  <a:solidFill>
                    <a:srgbClr val="FF0000"/>
                  </a:solidFill>
                  <a:latin typeface="Calibri"/>
                  <a:cs typeface="Calibri"/>
                </a:rPr>
                <a:t>性</a:t>
              </a:r>
              <a:r>
                <a:rPr sz="1200" b="1" spc="-10" dirty="0" smtClean="0">
                  <a:solidFill>
                    <a:srgbClr val="FF0000"/>
                  </a:solidFill>
                  <a:latin typeface="Calibri"/>
                  <a:cs typeface="Calibri"/>
                </a:rPr>
                <a:t> </a:t>
              </a:r>
              <a:r>
                <a:rPr lang="zh-CN" altLang="en-US" sz="1200" b="1" dirty="0" smtClean="0">
                  <a:solidFill>
                    <a:srgbClr val="FF0000"/>
                  </a:solidFill>
                  <a:latin typeface="Calibri"/>
                  <a:cs typeface="Calibri"/>
                </a:rPr>
                <a:t>及</a:t>
              </a:r>
              <a:r>
                <a:rPr sz="1200" b="1" dirty="0" smtClean="0">
                  <a:solidFill>
                    <a:srgbClr val="FF0000"/>
                  </a:solidFill>
                  <a:latin typeface="Calibri"/>
                  <a:cs typeface="Calibri"/>
                </a:rPr>
                <a:t> </a:t>
              </a:r>
              <a:r>
                <a:rPr lang="zh-CN" altLang="en-US" sz="1200" b="1" spc="-5" dirty="0" smtClean="0">
                  <a:solidFill>
                    <a:srgbClr val="FF0000"/>
                  </a:solidFill>
                  <a:latin typeface="Calibri"/>
                  <a:cs typeface="Calibri"/>
                </a:rPr>
                <a:t>道德純潔</a:t>
              </a:r>
              <a:endParaRPr sz="1200" dirty="0">
                <a:latin typeface="Calibri"/>
                <a:cs typeface="Calibri"/>
              </a:endParaRPr>
            </a:p>
            <a:p>
              <a:pPr algn="ctr">
                <a:lnSpc>
                  <a:spcPct val="100000"/>
                </a:lnSpc>
              </a:pPr>
              <a:r>
                <a:rPr lang="zh-CN" altLang="en-US" sz="1200" dirty="0" smtClean="0">
                  <a:latin typeface="Calibri"/>
                  <a:cs typeface="Calibri"/>
                </a:rPr>
                <a:t>哥林多前書</a:t>
              </a:r>
              <a:r>
                <a:rPr sz="1200" spc="-5" dirty="0" smtClean="0">
                  <a:latin typeface="Calibri"/>
                  <a:cs typeface="Calibri"/>
                </a:rPr>
                <a:t> </a:t>
              </a:r>
              <a:r>
                <a:rPr sz="1200" dirty="0">
                  <a:latin typeface="Calibri"/>
                  <a:cs typeface="Calibri"/>
                </a:rPr>
                <a:t>6:20</a:t>
              </a:r>
              <a:r>
                <a:rPr sz="1200" spc="254" dirty="0">
                  <a:latin typeface="Calibri"/>
                  <a:cs typeface="Calibri"/>
                </a:rPr>
                <a:t> </a:t>
              </a:r>
              <a:endParaRPr lang="en-US" sz="1200" spc="254" dirty="0" smtClean="0">
                <a:latin typeface="Calibri"/>
                <a:cs typeface="Calibri"/>
              </a:endParaRPr>
            </a:p>
            <a:p>
              <a:pPr algn="ctr">
                <a:lnSpc>
                  <a:spcPct val="100000"/>
                </a:lnSpc>
              </a:pPr>
              <a:r>
                <a:rPr lang="zh-CN" altLang="en-US" sz="1200" b="1" spc="-5" dirty="0" smtClean="0">
                  <a:solidFill>
                    <a:srgbClr val="6600CC"/>
                  </a:solidFill>
                  <a:latin typeface="Calibri"/>
                  <a:cs typeface="Calibri"/>
                </a:rPr>
                <a:t>有擔當</a:t>
              </a:r>
              <a:endParaRPr sz="1200" dirty="0">
                <a:latin typeface="Calibri"/>
                <a:cs typeface="Calibri"/>
              </a:endParaRPr>
            </a:p>
          </p:txBody>
        </p:sp>
        <p:sp>
          <p:nvSpPr>
            <p:cNvPr id="170" name="object 22"/>
            <p:cNvSpPr txBox="1"/>
            <p:nvPr/>
          </p:nvSpPr>
          <p:spPr>
            <a:xfrm>
              <a:off x="5274551" y="1511410"/>
              <a:ext cx="2088000" cy="548868"/>
            </a:xfrm>
            <a:prstGeom prst="rect">
              <a:avLst/>
            </a:prstGeom>
            <a:solidFill>
              <a:srgbClr val="CCC1DA"/>
            </a:solidFill>
            <a:ln w="9144">
              <a:solidFill>
                <a:srgbClr val="000000"/>
              </a:solidFill>
            </a:ln>
          </p:spPr>
          <p:txBody>
            <a:bodyPr vert="horz" wrap="square" lIns="0" tIns="0" rIns="0" bIns="0" rtlCol="0">
              <a:spAutoFit/>
            </a:bodyPr>
            <a:lstStyle/>
            <a:p>
              <a:pPr algn="ctr">
                <a:lnSpc>
                  <a:spcPts val="1370"/>
                </a:lnSpc>
              </a:pPr>
              <a:r>
                <a:rPr lang="zh-CN" altLang="en-US" sz="1200" b="1" spc="-15" dirty="0" smtClean="0">
                  <a:solidFill>
                    <a:srgbClr val="FF0000"/>
                  </a:solidFill>
                  <a:latin typeface="Calibri"/>
                  <a:cs typeface="Calibri"/>
                </a:rPr>
                <a:t>工作</a:t>
              </a:r>
              <a:endParaRPr sz="1200" dirty="0">
                <a:latin typeface="Calibri"/>
                <a:cs typeface="Calibri"/>
              </a:endParaRPr>
            </a:p>
            <a:p>
              <a:pPr algn="ctr">
                <a:lnSpc>
                  <a:spcPct val="100000"/>
                </a:lnSpc>
              </a:pPr>
              <a:r>
                <a:rPr lang="zh-CN" altLang="en-US" sz="1200" spc="-5" dirty="0" smtClean="0">
                  <a:latin typeface="Calibri"/>
                  <a:cs typeface="Calibri"/>
                </a:rPr>
                <a:t>歌羅西書</a:t>
              </a:r>
              <a:r>
                <a:rPr sz="1200" spc="-5" dirty="0" smtClean="0">
                  <a:latin typeface="Calibri"/>
                  <a:cs typeface="Calibri"/>
                </a:rPr>
                <a:t> </a:t>
              </a:r>
              <a:r>
                <a:rPr sz="1200" dirty="0">
                  <a:latin typeface="Calibri"/>
                  <a:cs typeface="Calibri"/>
                </a:rPr>
                <a:t>3:23-24 </a:t>
              </a:r>
              <a:endParaRPr lang="en-US" sz="1200" dirty="0" smtClean="0">
                <a:latin typeface="Calibri"/>
                <a:cs typeface="Calibri"/>
              </a:endParaRPr>
            </a:p>
            <a:p>
              <a:pPr algn="ctr">
                <a:lnSpc>
                  <a:spcPct val="100000"/>
                </a:lnSpc>
              </a:pPr>
              <a:r>
                <a:rPr lang="zh-CN" altLang="en-US" sz="1200" b="1" dirty="0" smtClean="0">
                  <a:solidFill>
                    <a:srgbClr val="6600CC"/>
                  </a:solidFill>
                  <a:latin typeface="Calibri"/>
                  <a:cs typeface="Calibri"/>
                </a:rPr>
                <a:t>樹立榜樣</a:t>
              </a:r>
              <a:endParaRPr sz="1200" dirty="0">
                <a:latin typeface="Calibri"/>
                <a:cs typeface="Calibri"/>
              </a:endParaRPr>
            </a:p>
          </p:txBody>
        </p:sp>
        <p:sp>
          <p:nvSpPr>
            <p:cNvPr id="171" name="object 23"/>
            <p:cNvSpPr/>
            <p:nvPr/>
          </p:nvSpPr>
          <p:spPr>
            <a:xfrm>
              <a:off x="2604516" y="5228844"/>
              <a:ext cx="4437806" cy="525780"/>
            </a:xfrm>
            <a:prstGeom prst="rect">
              <a:avLst/>
            </a:prstGeom>
            <a:blipFill>
              <a:blip r:embed="rId9" cstate="print"/>
              <a:stretch>
                <a:fillRect/>
              </a:stretch>
            </a:blipFill>
          </p:spPr>
          <p:txBody>
            <a:bodyPr wrap="square" lIns="0" tIns="0" rIns="0" bIns="0" rtlCol="0"/>
            <a:lstStyle/>
            <a:p>
              <a:endParaRPr/>
            </a:p>
          </p:txBody>
        </p:sp>
        <p:sp>
          <p:nvSpPr>
            <p:cNvPr id="172" name="object 24"/>
            <p:cNvSpPr/>
            <p:nvPr/>
          </p:nvSpPr>
          <p:spPr>
            <a:xfrm>
              <a:off x="3922776" y="5244084"/>
              <a:ext cx="1643804" cy="560844"/>
            </a:xfrm>
            <a:prstGeom prst="rect">
              <a:avLst/>
            </a:prstGeom>
            <a:blipFill>
              <a:blip r:embed="rId10" cstate="print"/>
              <a:stretch>
                <a:fillRect/>
              </a:stretch>
            </a:blipFill>
          </p:spPr>
          <p:txBody>
            <a:bodyPr wrap="square" lIns="0" tIns="0" rIns="0" bIns="0" rtlCol="0"/>
            <a:lstStyle/>
            <a:p>
              <a:endParaRPr/>
            </a:p>
          </p:txBody>
        </p:sp>
        <p:sp>
          <p:nvSpPr>
            <p:cNvPr id="173" name="object 25"/>
            <p:cNvSpPr/>
            <p:nvPr/>
          </p:nvSpPr>
          <p:spPr>
            <a:xfrm>
              <a:off x="2664000" y="5240220"/>
              <a:ext cx="4301436" cy="489203"/>
            </a:xfrm>
            <a:prstGeom prst="rect">
              <a:avLst/>
            </a:prstGeom>
            <a:blipFill>
              <a:blip r:embed="rId11" cstate="print"/>
              <a:stretch>
                <a:fillRect/>
              </a:stretch>
            </a:blipFill>
          </p:spPr>
          <p:txBody>
            <a:bodyPr wrap="square" lIns="0" tIns="0" rIns="0" bIns="0" rtlCol="0"/>
            <a:lstStyle/>
            <a:p>
              <a:endParaRPr/>
            </a:p>
          </p:txBody>
        </p:sp>
        <p:sp>
          <p:nvSpPr>
            <p:cNvPr id="174" name="object 27"/>
            <p:cNvSpPr/>
            <p:nvPr/>
          </p:nvSpPr>
          <p:spPr>
            <a:xfrm>
              <a:off x="1865375" y="769619"/>
              <a:ext cx="533977" cy="3028187"/>
            </a:xfrm>
            <a:prstGeom prst="rect">
              <a:avLst/>
            </a:prstGeom>
            <a:blipFill>
              <a:blip r:embed="rId12" cstate="print"/>
              <a:stretch>
                <a:fillRect/>
              </a:stretch>
            </a:blipFill>
          </p:spPr>
          <p:txBody>
            <a:bodyPr wrap="square" lIns="0" tIns="0" rIns="0" bIns="0" rtlCol="0"/>
            <a:lstStyle/>
            <a:p>
              <a:endParaRPr/>
            </a:p>
          </p:txBody>
        </p:sp>
        <p:sp>
          <p:nvSpPr>
            <p:cNvPr id="175" name="object 28"/>
            <p:cNvSpPr/>
            <p:nvPr/>
          </p:nvSpPr>
          <p:spPr>
            <a:xfrm>
              <a:off x="1813560" y="746759"/>
              <a:ext cx="571230" cy="2965704"/>
            </a:xfrm>
            <a:prstGeom prst="rect">
              <a:avLst/>
            </a:prstGeom>
            <a:blipFill>
              <a:blip r:embed="rId13" cstate="print"/>
              <a:stretch>
                <a:fillRect/>
              </a:stretch>
            </a:blipFill>
          </p:spPr>
          <p:txBody>
            <a:bodyPr wrap="square" lIns="0" tIns="0" rIns="0" bIns="0" rtlCol="0"/>
            <a:lstStyle/>
            <a:p>
              <a:endParaRPr/>
            </a:p>
          </p:txBody>
        </p:sp>
        <p:sp>
          <p:nvSpPr>
            <p:cNvPr id="176" name="object 29"/>
            <p:cNvSpPr/>
            <p:nvPr/>
          </p:nvSpPr>
          <p:spPr>
            <a:xfrm>
              <a:off x="1918716" y="794004"/>
              <a:ext cx="429965" cy="2936748"/>
            </a:xfrm>
            <a:prstGeom prst="rect">
              <a:avLst/>
            </a:prstGeom>
            <a:blipFill>
              <a:blip r:embed="rId14" cstate="print"/>
              <a:stretch>
                <a:fillRect/>
              </a:stretch>
            </a:blipFill>
          </p:spPr>
          <p:txBody>
            <a:bodyPr wrap="square" lIns="0" tIns="0" rIns="0" bIns="0" rtlCol="0"/>
            <a:lstStyle/>
            <a:p>
              <a:endParaRPr/>
            </a:p>
          </p:txBody>
        </p:sp>
        <p:sp>
          <p:nvSpPr>
            <p:cNvPr id="177" name="object 30"/>
            <p:cNvSpPr/>
            <p:nvPr/>
          </p:nvSpPr>
          <p:spPr>
            <a:xfrm>
              <a:off x="1918716" y="794004"/>
              <a:ext cx="430095" cy="2936875"/>
            </a:xfrm>
            <a:custGeom>
              <a:avLst/>
              <a:gdLst/>
              <a:ahLst/>
              <a:cxnLst/>
              <a:rect l="l" t="t" r="r" b="b"/>
              <a:pathLst>
                <a:path w="422275" h="2936875">
                  <a:moveTo>
                    <a:pt x="316610" y="0"/>
                  </a:moveTo>
                  <a:lnTo>
                    <a:pt x="316610" y="2725674"/>
                  </a:lnTo>
                  <a:lnTo>
                    <a:pt x="422147" y="2725674"/>
                  </a:lnTo>
                  <a:lnTo>
                    <a:pt x="211073" y="2936748"/>
                  </a:lnTo>
                  <a:lnTo>
                    <a:pt x="0" y="2725674"/>
                  </a:lnTo>
                  <a:lnTo>
                    <a:pt x="105536" y="2725674"/>
                  </a:lnTo>
                  <a:lnTo>
                    <a:pt x="105536" y="0"/>
                  </a:lnTo>
                  <a:lnTo>
                    <a:pt x="316610" y="0"/>
                  </a:lnTo>
                  <a:close/>
                </a:path>
              </a:pathLst>
            </a:custGeom>
            <a:ln w="9144">
              <a:solidFill>
                <a:srgbClr val="97B853"/>
              </a:solidFill>
            </a:ln>
          </p:spPr>
          <p:txBody>
            <a:bodyPr wrap="square" lIns="0" tIns="0" rIns="0" bIns="0" rtlCol="0"/>
            <a:lstStyle/>
            <a:p>
              <a:endParaRPr/>
            </a:p>
          </p:txBody>
        </p:sp>
        <p:sp>
          <p:nvSpPr>
            <p:cNvPr id="178" name="object 31"/>
            <p:cNvSpPr txBox="1"/>
            <p:nvPr/>
          </p:nvSpPr>
          <p:spPr>
            <a:xfrm>
              <a:off x="2003250" y="890777"/>
              <a:ext cx="234616" cy="2636520"/>
            </a:xfrm>
            <a:prstGeom prst="rect">
              <a:avLst/>
            </a:prstGeom>
          </p:spPr>
          <p:txBody>
            <a:bodyPr vert="vert" wrap="square" lIns="0" tIns="0" rIns="0" bIns="0" rtlCol="0">
              <a:spAutoFit/>
            </a:bodyPr>
            <a:lstStyle/>
            <a:p>
              <a:pPr marL="12700" algn="ctr">
                <a:lnSpc>
                  <a:spcPts val="1810"/>
                </a:lnSpc>
              </a:pPr>
              <a:r>
                <a:rPr lang="zh-CN" altLang="en-US" sz="1800" b="1" spc="-20" dirty="0" smtClean="0">
                  <a:solidFill>
                    <a:srgbClr val="FF0000"/>
                  </a:solidFill>
                  <a:latin typeface="Calibri"/>
                  <a:cs typeface="Calibri"/>
                </a:rPr>
                <a:t>屬靈倍增</a:t>
              </a:r>
              <a:endParaRPr sz="1800" dirty="0">
                <a:latin typeface="Calibri"/>
                <a:cs typeface="Calibri"/>
              </a:endParaRPr>
            </a:p>
          </p:txBody>
        </p:sp>
        <p:sp>
          <p:nvSpPr>
            <p:cNvPr id="179" name="object 32"/>
            <p:cNvSpPr/>
            <p:nvPr/>
          </p:nvSpPr>
          <p:spPr>
            <a:xfrm>
              <a:off x="561984" y="5742301"/>
              <a:ext cx="419719" cy="390391"/>
            </a:xfrm>
            <a:prstGeom prst="rect">
              <a:avLst/>
            </a:prstGeom>
            <a:blipFill>
              <a:blip r:embed="rId15" cstate="print"/>
              <a:stretch>
                <a:fillRect/>
              </a:stretch>
            </a:blipFill>
          </p:spPr>
          <p:txBody>
            <a:bodyPr wrap="square" lIns="0" tIns="0" rIns="0" bIns="0" rtlCol="0"/>
            <a:lstStyle/>
            <a:p>
              <a:endParaRPr/>
            </a:p>
          </p:txBody>
        </p:sp>
        <p:sp>
          <p:nvSpPr>
            <p:cNvPr id="180" name="object 33"/>
            <p:cNvSpPr/>
            <p:nvPr/>
          </p:nvSpPr>
          <p:spPr>
            <a:xfrm>
              <a:off x="598068" y="5750026"/>
              <a:ext cx="348241" cy="328625"/>
            </a:xfrm>
            <a:prstGeom prst="rect">
              <a:avLst/>
            </a:prstGeom>
            <a:blipFill>
              <a:blip r:embed="rId16" cstate="print"/>
              <a:stretch>
                <a:fillRect/>
              </a:stretch>
            </a:blipFill>
          </p:spPr>
          <p:txBody>
            <a:bodyPr wrap="square" lIns="0" tIns="0" rIns="0" bIns="0" rtlCol="0"/>
            <a:lstStyle/>
            <a:p>
              <a:endParaRPr/>
            </a:p>
          </p:txBody>
        </p:sp>
        <p:sp>
          <p:nvSpPr>
            <p:cNvPr id="181" name="object 34"/>
            <p:cNvSpPr/>
            <p:nvPr/>
          </p:nvSpPr>
          <p:spPr>
            <a:xfrm>
              <a:off x="598068" y="5750026"/>
              <a:ext cx="348604" cy="328930"/>
            </a:xfrm>
            <a:custGeom>
              <a:avLst/>
              <a:gdLst/>
              <a:ahLst/>
              <a:cxnLst/>
              <a:rect l="l" t="t" r="r" b="b"/>
              <a:pathLst>
                <a:path w="342265" h="328929">
                  <a:moveTo>
                    <a:pt x="0" y="196494"/>
                  </a:moveTo>
                  <a:lnTo>
                    <a:pt x="153746" y="66052"/>
                  </a:lnTo>
                  <a:lnTo>
                    <a:pt x="97688" y="0"/>
                  </a:lnTo>
                  <a:lnTo>
                    <a:pt x="341909" y="20027"/>
                  </a:lnTo>
                  <a:lnTo>
                    <a:pt x="321881" y="264248"/>
                  </a:lnTo>
                  <a:lnTo>
                    <a:pt x="265836" y="198183"/>
                  </a:lnTo>
                  <a:lnTo>
                    <a:pt x="112090" y="328625"/>
                  </a:lnTo>
                  <a:lnTo>
                    <a:pt x="122110" y="206502"/>
                  </a:lnTo>
                  <a:lnTo>
                    <a:pt x="0" y="196494"/>
                  </a:lnTo>
                  <a:close/>
                </a:path>
              </a:pathLst>
            </a:custGeom>
            <a:ln w="9525">
              <a:solidFill>
                <a:srgbClr val="497DBA"/>
              </a:solidFill>
            </a:ln>
          </p:spPr>
          <p:txBody>
            <a:bodyPr wrap="square" lIns="0" tIns="0" rIns="0" bIns="0" rtlCol="0"/>
            <a:lstStyle/>
            <a:p>
              <a:endParaRPr/>
            </a:p>
          </p:txBody>
        </p:sp>
        <p:sp>
          <p:nvSpPr>
            <p:cNvPr id="182" name="object 35"/>
            <p:cNvSpPr txBox="1"/>
            <p:nvPr/>
          </p:nvSpPr>
          <p:spPr>
            <a:xfrm>
              <a:off x="543496" y="6113970"/>
              <a:ext cx="438549" cy="197490"/>
            </a:xfrm>
            <a:prstGeom prst="rect">
              <a:avLst/>
            </a:prstGeom>
          </p:spPr>
          <p:txBody>
            <a:bodyPr vert="horz" wrap="square" lIns="0" tIns="12700" rIns="0" bIns="0" rtlCol="0">
              <a:spAutoFit/>
            </a:bodyPr>
            <a:lstStyle/>
            <a:p>
              <a:pPr marL="12700">
                <a:lnSpc>
                  <a:spcPct val="100000"/>
                </a:lnSpc>
                <a:spcBef>
                  <a:spcPts val="100"/>
                </a:spcBef>
              </a:pPr>
              <a:r>
                <a:rPr lang="zh-CN" altLang="en-US" sz="1200" b="1" spc="-5" dirty="0" smtClean="0">
                  <a:solidFill>
                    <a:srgbClr val="FF0000"/>
                  </a:solidFill>
                  <a:latin typeface="Calibri"/>
                  <a:cs typeface="Calibri"/>
                </a:rPr>
                <a:t>開始</a:t>
              </a:r>
              <a:endParaRPr sz="1200" dirty="0">
                <a:latin typeface="Calibri"/>
                <a:cs typeface="Calibri"/>
              </a:endParaRPr>
            </a:p>
          </p:txBody>
        </p:sp>
        <p:sp>
          <p:nvSpPr>
            <p:cNvPr id="183" name="object 37"/>
            <p:cNvSpPr txBox="1"/>
            <p:nvPr/>
          </p:nvSpPr>
          <p:spPr>
            <a:xfrm>
              <a:off x="905054" y="929377"/>
              <a:ext cx="672576" cy="289823"/>
            </a:xfrm>
            <a:prstGeom prst="rect">
              <a:avLst/>
            </a:prstGeom>
          </p:spPr>
          <p:txBody>
            <a:bodyPr vert="horz" wrap="square" lIns="0" tIns="12700" rIns="0" bIns="0" rtlCol="0">
              <a:spAutoFit/>
            </a:bodyPr>
            <a:lstStyle/>
            <a:p>
              <a:pPr marL="12700">
                <a:lnSpc>
                  <a:spcPct val="100000"/>
                </a:lnSpc>
                <a:spcBef>
                  <a:spcPts val="100"/>
                </a:spcBef>
              </a:pPr>
              <a:r>
                <a:rPr lang="zh-CN" altLang="en-US" b="1" spc="-150" dirty="0">
                  <a:solidFill>
                    <a:srgbClr val="FF0000"/>
                  </a:solidFill>
                  <a:latin typeface="Calibri"/>
                  <a:cs typeface="Calibri"/>
                </a:rPr>
                <a:t>第二年</a:t>
              </a:r>
              <a:endParaRPr sz="1800" dirty="0">
                <a:latin typeface="Calibri"/>
                <a:cs typeface="Calibri"/>
              </a:endParaRPr>
            </a:p>
          </p:txBody>
        </p:sp>
        <p:sp>
          <p:nvSpPr>
            <p:cNvPr id="184" name="object 38"/>
            <p:cNvSpPr txBox="1"/>
            <p:nvPr/>
          </p:nvSpPr>
          <p:spPr>
            <a:xfrm>
              <a:off x="8352000" y="5987780"/>
              <a:ext cx="687248" cy="289823"/>
            </a:xfrm>
            <a:prstGeom prst="rect">
              <a:avLst/>
            </a:prstGeom>
          </p:spPr>
          <p:txBody>
            <a:bodyPr vert="horz" wrap="square" lIns="0" tIns="12700" rIns="0" bIns="0" rtlCol="0">
              <a:spAutoFit/>
            </a:bodyPr>
            <a:lstStyle/>
            <a:p>
              <a:pPr marL="12700" marR="5080">
                <a:lnSpc>
                  <a:spcPct val="100000"/>
                </a:lnSpc>
                <a:spcBef>
                  <a:spcPts val="100"/>
                </a:spcBef>
              </a:pPr>
              <a:r>
                <a:rPr lang="zh-CN" altLang="en-US" b="1" spc="-145" dirty="0">
                  <a:solidFill>
                    <a:srgbClr val="FF0000"/>
                  </a:solidFill>
                  <a:latin typeface="Calibri"/>
                  <a:cs typeface="Calibri"/>
                </a:rPr>
                <a:t>第一年</a:t>
              </a:r>
              <a:endParaRPr sz="1800" dirty="0">
                <a:latin typeface="Calibri"/>
                <a:cs typeface="Calibri"/>
              </a:endParaRPr>
            </a:p>
          </p:txBody>
        </p:sp>
        <p:sp>
          <p:nvSpPr>
            <p:cNvPr id="185" name="object 39"/>
            <p:cNvSpPr txBox="1"/>
            <p:nvPr/>
          </p:nvSpPr>
          <p:spPr>
            <a:xfrm>
              <a:off x="4745422" y="739154"/>
              <a:ext cx="2376000" cy="728405"/>
            </a:xfrm>
            <a:prstGeom prst="rect">
              <a:avLst/>
            </a:prstGeom>
            <a:solidFill>
              <a:srgbClr val="CCC1DA"/>
            </a:solidFill>
            <a:ln w="9144">
              <a:solidFill>
                <a:srgbClr val="000000"/>
              </a:solidFill>
            </a:ln>
          </p:spPr>
          <p:txBody>
            <a:bodyPr vert="horz" wrap="square" lIns="0" tIns="0" rIns="0" bIns="0" rtlCol="0">
              <a:spAutoFit/>
            </a:bodyPr>
            <a:lstStyle/>
            <a:p>
              <a:pPr algn="ctr">
                <a:lnSpc>
                  <a:spcPts val="1365"/>
                </a:lnSpc>
              </a:pPr>
              <a:r>
                <a:rPr lang="zh-CN" altLang="en-US" sz="1200" b="1" spc="-5" dirty="0" smtClean="0">
                  <a:solidFill>
                    <a:srgbClr val="FF0000"/>
                  </a:solidFill>
                  <a:latin typeface="Calibri"/>
                  <a:cs typeface="Calibri"/>
                </a:rPr>
                <a:t>活出有意義的人生</a:t>
              </a:r>
              <a:endParaRPr lang="en-US" altLang="zh-CN" sz="1200" b="1" spc="-5" dirty="0" smtClean="0">
                <a:solidFill>
                  <a:srgbClr val="FF0000"/>
                </a:solidFill>
                <a:latin typeface="Calibri"/>
                <a:cs typeface="Calibri"/>
              </a:endParaRPr>
            </a:p>
            <a:p>
              <a:pPr algn="ctr">
                <a:lnSpc>
                  <a:spcPts val="1365"/>
                </a:lnSpc>
              </a:pPr>
              <a:r>
                <a:rPr lang="zh-CN" altLang="en-US" sz="1200" spc="-5" dirty="0" smtClean="0">
                  <a:latin typeface="Calibri"/>
                  <a:cs typeface="Calibri"/>
                </a:rPr>
                <a:t>傳福音和</a:t>
              </a:r>
              <a:r>
                <a:rPr lang="zh-CN" altLang="en-US" sz="1200" dirty="0" smtClean="0">
                  <a:latin typeface="Calibri"/>
                  <a:cs typeface="Calibri"/>
                </a:rPr>
                <a:t>門徒培訓</a:t>
              </a:r>
              <a:endParaRPr sz="1200" dirty="0" smtClean="0">
                <a:latin typeface="Calibri"/>
                <a:cs typeface="Calibri"/>
              </a:endParaRPr>
            </a:p>
            <a:p>
              <a:pPr algn="ctr">
                <a:lnSpc>
                  <a:spcPct val="100000"/>
                </a:lnSpc>
              </a:pPr>
              <a:r>
                <a:rPr lang="zh-CN" altLang="en-US" sz="1200" dirty="0" smtClean="0">
                  <a:latin typeface="Calibri"/>
                  <a:cs typeface="Calibri"/>
                </a:rPr>
                <a:t>馬太福音</a:t>
              </a:r>
              <a:r>
                <a:rPr sz="1200" dirty="0" smtClean="0">
                  <a:latin typeface="Calibri"/>
                  <a:cs typeface="Calibri"/>
                </a:rPr>
                <a:t> 28:18-20 </a:t>
              </a:r>
              <a:r>
                <a:rPr lang="zh-CN" altLang="en-US" sz="1200" spc="-5" dirty="0" smtClean="0">
                  <a:latin typeface="Calibri"/>
                  <a:cs typeface="Calibri"/>
                </a:rPr>
                <a:t>馬可福音</a:t>
              </a:r>
              <a:r>
                <a:rPr sz="1200" spc="-40" dirty="0" smtClean="0">
                  <a:latin typeface="Calibri"/>
                  <a:cs typeface="Calibri"/>
                </a:rPr>
                <a:t> </a:t>
              </a:r>
              <a:r>
                <a:rPr sz="1200" dirty="0" smtClean="0">
                  <a:latin typeface="Calibri"/>
                  <a:cs typeface="Calibri"/>
                </a:rPr>
                <a:t>16:15</a:t>
              </a:r>
            </a:p>
            <a:p>
              <a:pPr algn="ctr">
                <a:lnSpc>
                  <a:spcPct val="100000"/>
                </a:lnSpc>
              </a:pPr>
              <a:r>
                <a:rPr lang="zh-CN" altLang="en-US" sz="1200" b="1" spc="-5" dirty="0" smtClean="0">
                  <a:solidFill>
                    <a:srgbClr val="6600CC"/>
                  </a:solidFill>
                  <a:latin typeface="Calibri"/>
                  <a:cs typeface="Calibri"/>
                </a:rPr>
                <a:t>分享福音</a:t>
              </a:r>
              <a:r>
                <a:rPr sz="1200" b="1" spc="-5" dirty="0" smtClean="0">
                  <a:solidFill>
                    <a:srgbClr val="6600CC"/>
                  </a:solidFill>
                  <a:latin typeface="Calibri"/>
                  <a:cs typeface="Calibri"/>
                </a:rPr>
                <a:t> </a:t>
              </a:r>
              <a:r>
                <a:rPr lang="zh-CN" altLang="en-US" sz="1200" b="1" dirty="0" smtClean="0">
                  <a:solidFill>
                    <a:srgbClr val="6600CC"/>
                  </a:solidFill>
                  <a:latin typeface="Calibri"/>
                  <a:cs typeface="Calibri"/>
                </a:rPr>
                <a:t>及</a:t>
              </a:r>
              <a:r>
                <a:rPr sz="1200" b="1" dirty="0" smtClean="0">
                  <a:solidFill>
                    <a:srgbClr val="6600CC"/>
                  </a:solidFill>
                  <a:latin typeface="Calibri"/>
                  <a:cs typeface="Calibri"/>
                </a:rPr>
                <a:t> </a:t>
              </a:r>
              <a:r>
                <a:rPr lang="zh-CN" altLang="en-US" sz="1200" b="1" dirty="0" smtClean="0">
                  <a:solidFill>
                    <a:srgbClr val="6600CC"/>
                  </a:solidFill>
                  <a:latin typeface="Calibri"/>
                  <a:cs typeface="Calibri"/>
                </a:rPr>
                <a:t>門徒培訓他人</a:t>
              </a:r>
              <a:endParaRPr sz="1200" dirty="0">
                <a:latin typeface="Calibri"/>
                <a:cs typeface="Calibri"/>
              </a:endParaRPr>
            </a:p>
          </p:txBody>
        </p:sp>
        <p:sp>
          <p:nvSpPr>
            <p:cNvPr id="186" name="object 40"/>
            <p:cNvSpPr/>
            <p:nvPr/>
          </p:nvSpPr>
          <p:spPr>
            <a:xfrm>
              <a:off x="586691" y="3811436"/>
              <a:ext cx="1995479" cy="811692"/>
            </a:xfrm>
            <a:prstGeom prst="rect">
              <a:avLst/>
            </a:prstGeom>
            <a:blipFill>
              <a:blip r:embed="rId17" cstate="print"/>
              <a:stretch>
                <a:fillRect/>
              </a:stretch>
            </a:blipFill>
          </p:spPr>
          <p:txBody>
            <a:bodyPr wrap="square" lIns="0" tIns="0" rIns="0" bIns="0" rtlCol="0"/>
            <a:lstStyle/>
            <a:p>
              <a:endParaRPr/>
            </a:p>
          </p:txBody>
        </p:sp>
        <p:sp>
          <p:nvSpPr>
            <p:cNvPr id="187" name="object 41"/>
            <p:cNvSpPr txBox="1"/>
            <p:nvPr/>
          </p:nvSpPr>
          <p:spPr>
            <a:xfrm>
              <a:off x="791056" y="3939667"/>
              <a:ext cx="1580681" cy="474489"/>
            </a:xfrm>
            <a:prstGeom prst="rect">
              <a:avLst/>
            </a:prstGeom>
          </p:spPr>
          <p:txBody>
            <a:bodyPr vert="horz" wrap="square" lIns="0" tIns="12700" rIns="0" bIns="0" rtlCol="0">
              <a:spAutoFit/>
            </a:bodyPr>
            <a:lstStyle/>
            <a:p>
              <a:pPr algn="ctr">
                <a:lnSpc>
                  <a:spcPct val="100000"/>
                </a:lnSpc>
                <a:spcBef>
                  <a:spcPts val="100"/>
                </a:spcBef>
              </a:pPr>
              <a:r>
                <a:rPr lang="zh-CN" altLang="en-US" sz="1800" b="1" spc="-5" dirty="0" smtClean="0">
                  <a:solidFill>
                    <a:srgbClr val="FFFFFF"/>
                  </a:solidFill>
                  <a:latin typeface="Calibri"/>
                  <a:cs typeface="Calibri"/>
                </a:rPr>
                <a:t>終生</a:t>
              </a:r>
              <a:r>
                <a:rPr lang="zh-CN" altLang="en-US" b="1" spc="-5" dirty="0" smtClean="0">
                  <a:solidFill>
                    <a:srgbClr val="FFFFFF"/>
                  </a:solidFill>
                  <a:latin typeface="Calibri"/>
                  <a:cs typeface="Calibri"/>
                </a:rPr>
                <a:t>事</a:t>
              </a:r>
              <a:r>
                <a:rPr lang="zh-CN" altLang="en-US" b="1" spc="-5" dirty="0">
                  <a:solidFill>
                    <a:srgbClr val="FFFFFF"/>
                  </a:solidFill>
                  <a:latin typeface="Calibri"/>
                  <a:cs typeface="Calibri"/>
                </a:rPr>
                <a:t>工</a:t>
              </a:r>
              <a:endParaRPr sz="1800" dirty="0">
                <a:latin typeface="Calibri"/>
                <a:cs typeface="Calibri"/>
              </a:endParaRPr>
            </a:p>
            <a:p>
              <a:pPr algn="ctr">
                <a:lnSpc>
                  <a:spcPct val="100000"/>
                </a:lnSpc>
                <a:spcBef>
                  <a:spcPts val="45"/>
                </a:spcBef>
              </a:pPr>
              <a:r>
                <a:rPr lang="zh-CN" altLang="en-US" sz="1200" b="1" spc="-5" dirty="0" smtClean="0">
                  <a:solidFill>
                    <a:srgbClr val="FFFFFF"/>
                  </a:solidFill>
                  <a:latin typeface="Calibri"/>
                  <a:cs typeface="Calibri"/>
                </a:rPr>
                <a:t>馬太福音</a:t>
              </a:r>
              <a:r>
                <a:rPr sz="1200" b="1" spc="-20" dirty="0" smtClean="0">
                  <a:solidFill>
                    <a:srgbClr val="FFFFFF"/>
                  </a:solidFill>
                  <a:latin typeface="Calibri"/>
                  <a:cs typeface="Calibri"/>
                </a:rPr>
                <a:t> </a:t>
              </a:r>
              <a:r>
                <a:rPr sz="1200" b="1" dirty="0">
                  <a:solidFill>
                    <a:srgbClr val="FFFFFF"/>
                  </a:solidFill>
                  <a:latin typeface="Calibri"/>
                  <a:cs typeface="Calibri"/>
                </a:rPr>
                <a:t>9:37-38</a:t>
              </a:r>
              <a:endParaRPr sz="1200" dirty="0">
                <a:latin typeface="Calibri"/>
                <a:cs typeface="Calibri"/>
              </a:endParaRPr>
            </a:p>
          </p:txBody>
        </p:sp>
        <p:sp>
          <p:nvSpPr>
            <p:cNvPr id="188" name="object 42"/>
            <p:cNvSpPr/>
            <p:nvPr/>
          </p:nvSpPr>
          <p:spPr>
            <a:xfrm>
              <a:off x="2104643" y="4596345"/>
              <a:ext cx="360089" cy="493814"/>
            </a:xfrm>
            <a:prstGeom prst="rect">
              <a:avLst/>
            </a:prstGeom>
            <a:blipFill>
              <a:blip r:embed="rId18" cstate="print"/>
              <a:stretch>
                <a:fillRect/>
              </a:stretch>
            </a:blipFill>
          </p:spPr>
          <p:txBody>
            <a:bodyPr wrap="square" lIns="0" tIns="0" rIns="0" bIns="0" rtlCol="0"/>
            <a:lstStyle/>
            <a:p>
              <a:endParaRPr/>
            </a:p>
          </p:txBody>
        </p:sp>
        <p:sp>
          <p:nvSpPr>
            <p:cNvPr id="189" name="object 43"/>
            <p:cNvSpPr/>
            <p:nvPr/>
          </p:nvSpPr>
          <p:spPr>
            <a:xfrm>
              <a:off x="2153411" y="4635753"/>
              <a:ext cx="266464" cy="378078"/>
            </a:xfrm>
            <a:prstGeom prst="rect">
              <a:avLst/>
            </a:prstGeom>
            <a:blipFill>
              <a:blip r:embed="rId19" cstate="print"/>
              <a:stretch>
                <a:fillRect/>
              </a:stretch>
            </a:blipFill>
          </p:spPr>
          <p:txBody>
            <a:bodyPr wrap="square" lIns="0" tIns="0" rIns="0" bIns="0" rtlCol="0"/>
            <a:lstStyle/>
            <a:p>
              <a:endParaRPr/>
            </a:p>
          </p:txBody>
        </p:sp>
        <p:sp>
          <p:nvSpPr>
            <p:cNvPr id="190" name="object 44"/>
            <p:cNvSpPr/>
            <p:nvPr/>
          </p:nvSpPr>
          <p:spPr>
            <a:xfrm>
              <a:off x="2153410" y="4635753"/>
              <a:ext cx="266465" cy="378460"/>
            </a:xfrm>
            <a:custGeom>
              <a:avLst/>
              <a:gdLst/>
              <a:ahLst/>
              <a:cxnLst/>
              <a:rect l="l" t="t" r="r" b="b"/>
              <a:pathLst>
                <a:path w="261619" h="378460">
                  <a:moveTo>
                    <a:pt x="261619" y="0"/>
                  </a:moveTo>
                  <a:lnTo>
                    <a:pt x="257175" y="238887"/>
                  </a:lnTo>
                  <a:lnTo>
                    <a:pt x="63118" y="378079"/>
                  </a:lnTo>
                  <a:lnTo>
                    <a:pt x="120014" y="269748"/>
                  </a:lnTo>
                  <a:lnTo>
                    <a:pt x="0" y="206629"/>
                  </a:lnTo>
                  <a:lnTo>
                    <a:pt x="84708" y="45466"/>
                  </a:lnTo>
                  <a:lnTo>
                    <a:pt x="204724" y="108458"/>
                  </a:lnTo>
                  <a:lnTo>
                    <a:pt x="261619" y="0"/>
                  </a:lnTo>
                  <a:close/>
                </a:path>
              </a:pathLst>
            </a:custGeom>
            <a:ln w="9525">
              <a:solidFill>
                <a:srgbClr val="497DBA"/>
              </a:solidFill>
            </a:ln>
          </p:spPr>
          <p:txBody>
            <a:bodyPr wrap="square" lIns="0" tIns="0" rIns="0" bIns="0" rtlCol="0"/>
            <a:lstStyle/>
            <a:p>
              <a:endParaRPr/>
            </a:p>
          </p:txBody>
        </p:sp>
        <p:sp>
          <p:nvSpPr>
            <p:cNvPr id="191" name="object 45"/>
            <p:cNvSpPr txBox="1"/>
            <p:nvPr/>
          </p:nvSpPr>
          <p:spPr>
            <a:xfrm>
              <a:off x="629364" y="1460648"/>
              <a:ext cx="1299518" cy="444352"/>
            </a:xfrm>
            <a:prstGeom prst="rect">
              <a:avLst/>
            </a:prstGeom>
            <a:solidFill>
              <a:srgbClr val="D6E3BC"/>
            </a:solidFill>
            <a:ln w="9144">
              <a:solidFill>
                <a:srgbClr val="000000"/>
              </a:solidFill>
            </a:ln>
          </p:spPr>
          <p:txBody>
            <a:bodyPr vert="horz" wrap="square" lIns="0" tIns="36195" rIns="0" bIns="0" rtlCol="0">
              <a:spAutoFit/>
            </a:bodyPr>
            <a:lstStyle/>
            <a:p>
              <a:pPr marL="119380" marR="110489" algn="ctr">
                <a:lnSpc>
                  <a:spcPct val="100000"/>
                </a:lnSpc>
                <a:spcBef>
                  <a:spcPts val="285"/>
                </a:spcBef>
              </a:pPr>
              <a:r>
                <a:rPr lang="zh-CN" altLang="en-US" sz="1200" b="1" spc="-5" dirty="0" smtClean="0">
                  <a:latin typeface="Calibri"/>
                  <a:cs typeface="Calibri"/>
                </a:rPr>
                <a:t>積極分享福音</a:t>
              </a:r>
              <a:endParaRPr lang="en-US" altLang="zh-CN" sz="1200" b="1" spc="-5" dirty="0" smtClean="0">
                <a:latin typeface="Calibri"/>
                <a:cs typeface="Calibri"/>
              </a:endParaRPr>
            </a:p>
            <a:p>
              <a:pPr marL="119380" marR="110489" algn="ctr">
                <a:lnSpc>
                  <a:spcPct val="100000"/>
                </a:lnSpc>
                <a:spcBef>
                  <a:spcPts val="285"/>
                </a:spcBef>
              </a:pPr>
              <a:r>
                <a:rPr lang="zh-CN" altLang="en-US" sz="1200" b="1" spc="-10" dirty="0" smtClean="0">
                  <a:latin typeface="Calibri"/>
                  <a:cs typeface="Calibri"/>
                </a:rPr>
                <a:t>羅馬書</a:t>
              </a:r>
              <a:r>
                <a:rPr sz="1200" b="1" spc="-10" dirty="0" smtClean="0">
                  <a:latin typeface="Calibri"/>
                  <a:cs typeface="Calibri"/>
                </a:rPr>
                <a:t> </a:t>
              </a:r>
              <a:r>
                <a:rPr sz="1200" b="1" dirty="0">
                  <a:latin typeface="Calibri"/>
                  <a:cs typeface="Calibri"/>
                </a:rPr>
                <a:t>6:23</a:t>
              </a:r>
              <a:endParaRPr sz="1200" dirty="0">
                <a:latin typeface="Calibri"/>
                <a:cs typeface="Calibri"/>
              </a:endParaRPr>
            </a:p>
          </p:txBody>
        </p:sp>
        <p:sp>
          <p:nvSpPr>
            <p:cNvPr id="192" name="object 46"/>
            <p:cNvSpPr txBox="1"/>
            <p:nvPr/>
          </p:nvSpPr>
          <p:spPr>
            <a:xfrm>
              <a:off x="626643" y="2151197"/>
              <a:ext cx="1289614" cy="629660"/>
            </a:xfrm>
            <a:prstGeom prst="rect">
              <a:avLst/>
            </a:prstGeom>
            <a:solidFill>
              <a:srgbClr val="D6E3BC"/>
            </a:solidFill>
            <a:ln w="9144">
              <a:solidFill>
                <a:srgbClr val="000000"/>
              </a:solidFill>
            </a:ln>
          </p:spPr>
          <p:txBody>
            <a:bodyPr vert="horz" wrap="square" lIns="0" tIns="36830" rIns="0" bIns="0" rtlCol="0">
              <a:spAutoFit/>
            </a:bodyPr>
            <a:lstStyle/>
            <a:p>
              <a:pPr marL="167640" marR="161290" indent="17780" algn="ctr">
                <a:lnSpc>
                  <a:spcPct val="100000"/>
                </a:lnSpc>
                <a:spcBef>
                  <a:spcPts val="290"/>
                </a:spcBef>
              </a:pPr>
              <a:r>
                <a:rPr lang="zh-CN" altLang="en-US" sz="1200" b="1" spc="-5" dirty="0" smtClean="0">
                  <a:latin typeface="Calibri"/>
                  <a:cs typeface="Calibri"/>
                </a:rPr>
                <a:t>帶</a:t>
              </a:r>
              <a:r>
                <a:rPr lang="zh-CN" altLang="en-US" sz="1200" b="1" spc="-5" dirty="0" smtClean="0">
                  <a:latin typeface="楷体" panose="02010609060101010101" pitchFamily="49" charset="-122"/>
                  <a:ea typeface="楷体" panose="02010609060101010101" pitchFamily="49" charset="-122"/>
                  <a:cs typeface="Calibri"/>
                </a:rPr>
                <a:t>男人是勇士</a:t>
              </a:r>
              <a:r>
                <a:rPr lang="zh-CN" altLang="en-US" sz="1200" b="1" dirty="0" smtClean="0">
                  <a:latin typeface="Calibri"/>
                  <a:cs typeface="Calibri"/>
                </a:rPr>
                <a:t>屬靈倍增</a:t>
              </a:r>
              <a:r>
                <a:rPr sz="1200" b="1" spc="-5" dirty="0" smtClean="0">
                  <a:latin typeface="Calibri"/>
                  <a:cs typeface="Calibri"/>
                </a:rPr>
                <a:t>  </a:t>
              </a:r>
              <a:endParaRPr lang="en-US" sz="1200" b="1" spc="-5" dirty="0" smtClean="0">
                <a:latin typeface="Calibri"/>
                <a:cs typeface="Calibri"/>
              </a:endParaRPr>
            </a:p>
            <a:p>
              <a:pPr marL="167640" marR="161290" indent="17780" algn="ctr">
                <a:lnSpc>
                  <a:spcPct val="100000"/>
                </a:lnSpc>
                <a:spcBef>
                  <a:spcPts val="290"/>
                </a:spcBef>
              </a:pPr>
              <a:r>
                <a:rPr lang="zh-CN" altLang="en-US" sz="1200" b="1" spc="-5" dirty="0" smtClean="0">
                  <a:latin typeface="Calibri"/>
                  <a:cs typeface="Calibri"/>
                </a:rPr>
                <a:t>提摩太后</a:t>
              </a:r>
              <a:r>
                <a:rPr sz="1200" b="1" spc="-85" dirty="0" smtClean="0">
                  <a:latin typeface="Calibri"/>
                  <a:cs typeface="Calibri"/>
                </a:rPr>
                <a:t> </a:t>
              </a:r>
              <a:r>
                <a:rPr sz="1200" b="1" dirty="0">
                  <a:latin typeface="Calibri"/>
                  <a:cs typeface="Calibri"/>
                </a:rPr>
                <a:t>2:2</a:t>
              </a:r>
              <a:endParaRPr sz="1200" dirty="0">
                <a:latin typeface="Calibri"/>
                <a:cs typeface="Calibri"/>
              </a:endParaRPr>
            </a:p>
          </p:txBody>
        </p:sp>
        <p:sp>
          <p:nvSpPr>
            <p:cNvPr id="193" name="object 47"/>
            <p:cNvSpPr txBox="1"/>
            <p:nvPr/>
          </p:nvSpPr>
          <p:spPr>
            <a:xfrm>
              <a:off x="629364" y="3019044"/>
              <a:ext cx="1299648" cy="444994"/>
            </a:xfrm>
            <a:prstGeom prst="rect">
              <a:avLst/>
            </a:prstGeom>
            <a:solidFill>
              <a:srgbClr val="D6E3BC"/>
            </a:solidFill>
            <a:ln w="9144">
              <a:solidFill>
                <a:srgbClr val="000000"/>
              </a:solidFill>
            </a:ln>
          </p:spPr>
          <p:txBody>
            <a:bodyPr vert="horz" wrap="square" lIns="0" tIns="36830" rIns="0" bIns="0" rtlCol="0">
              <a:spAutoFit/>
            </a:bodyPr>
            <a:lstStyle/>
            <a:p>
              <a:pPr marL="280670" marR="187960" indent="-86995" algn="ctr">
                <a:lnSpc>
                  <a:spcPct val="100000"/>
                </a:lnSpc>
                <a:spcBef>
                  <a:spcPts val="290"/>
                </a:spcBef>
              </a:pPr>
              <a:r>
                <a:rPr lang="zh-CN" altLang="en-US" sz="1200" b="1" dirty="0" smtClean="0">
                  <a:latin typeface="Calibri"/>
                  <a:cs typeface="Calibri"/>
                </a:rPr>
                <a:t>掌握技能</a:t>
              </a:r>
              <a:endParaRPr lang="en-US" altLang="zh-CN" sz="1200" b="1" spc="-5" dirty="0">
                <a:latin typeface="Calibri"/>
                <a:cs typeface="Calibri"/>
              </a:endParaRPr>
            </a:p>
            <a:p>
              <a:pPr marL="280670" marR="187960" indent="-86995" algn="ctr">
                <a:lnSpc>
                  <a:spcPct val="100000"/>
                </a:lnSpc>
                <a:spcBef>
                  <a:spcPts val="290"/>
                </a:spcBef>
              </a:pPr>
              <a:r>
                <a:rPr lang="zh-CN" altLang="en-US" sz="1200" b="1" spc="-10" dirty="0" smtClean="0">
                  <a:latin typeface="Calibri"/>
                  <a:cs typeface="Calibri"/>
                </a:rPr>
                <a:t>傳道書</a:t>
              </a:r>
              <a:r>
                <a:rPr sz="1200" b="1" spc="-10" dirty="0" smtClean="0">
                  <a:latin typeface="Calibri"/>
                  <a:cs typeface="Calibri"/>
                </a:rPr>
                <a:t> </a:t>
              </a:r>
              <a:r>
                <a:rPr sz="1200" b="1" dirty="0">
                  <a:latin typeface="Calibri"/>
                  <a:cs typeface="Calibri"/>
                </a:rPr>
                <a:t>10:10</a:t>
              </a:r>
              <a:endParaRPr sz="1200" dirty="0">
                <a:latin typeface="Calibri"/>
                <a:cs typeface="Calibri"/>
              </a:endParaRPr>
            </a:p>
          </p:txBody>
        </p:sp>
        <p:sp>
          <p:nvSpPr>
            <p:cNvPr id="194" name="object 48"/>
            <p:cNvSpPr txBox="1"/>
            <p:nvPr/>
          </p:nvSpPr>
          <p:spPr>
            <a:xfrm>
              <a:off x="2310718" y="1913721"/>
              <a:ext cx="327954" cy="843821"/>
            </a:xfrm>
            <a:prstGeom prst="rect">
              <a:avLst/>
            </a:prstGeom>
          </p:spPr>
          <p:txBody>
            <a:bodyPr vert="horz" wrap="square" lIns="0" tIns="12700" rIns="0" bIns="0" rtlCol="0">
              <a:spAutoFit/>
            </a:bodyPr>
            <a:lstStyle/>
            <a:p>
              <a:pPr marL="12700" marR="5080">
                <a:lnSpc>
                  <a:spcPct val="100000"/>
                </a:lnSpc>
                <a:spcBef>
                  <a:spcPts val="100"/>
                </a:spcBef>
              </a:pPr>
              <a:r>
                <a:rPr lang="zh-CN" altLang="en-US" sz="1800" b="1" spc="-10" dirty="0" smtClean="0">
                  <a:latin typeface="Calibri"/>
                  <a:cs typeface="Calibri"/>
                </a:rPr>
                <a:t>大使命</a:t>
              </a:r>
              <a:endParaRPr sz="1800" dirty="0">
                <a:latin typeface="Calibri"/>
                <a:cs typeface="Calibri"/>
              </a:endParaRPr>
            </a:p>
          </p:txBody>
        </p:sp>
        <p:sp>
          <p:nvSpPr>
            <p:cNvPr id="195" name="object 50"/>
            <p:cNvSpPr txBox="1"/>
            <p:nvPr/>
          </p:nvSpPr>
          <p:spPr>
            <a:xfrm>
              <a:off x="3891118" y="5040000"/>
              <a:ext cx="1081805" cy="591829"/>
            </a:xfrm>
            <a:prstGeom prst="rect">
              <a:avLst/>
            </a:prstGeom>
          </p:spPr>
          <p:txBody>
            <a:bodyPr vert="horz" wrap="square" lIns="0" tIns="40005" rIns="0" bIns="0" rtlCol="0">
              <a:spAutoFit/>
            </a:bodyPr>
            <a:lstStyle/>
            <a:p>
              <a:pPr marL="405765" marR="5080" indent="-393700">
                <a:lnSpc>
                  <a:spcPts val="1980"/>
                </a:lnSpc>
                <a:spcBef>
                  <a:spcPts val="315"/>
                </a:spcBef>
              </a:pPr>
              <a:r>
                <a:rPr lang="zh-CN" altLang="en-US" sz="1800" b="1" spc="-5" dirty="0" smtClean="0">
                  <a:latin typeface="Calibri"/>
                  <a:cs typeface="Calibri"/>
                </a:rPr>
                <a:t>大誡命</a:t>
              </a:r>
              <a:endParaRPr lang="en-US" altLang="zh-CN" sz="1800" b="1" spc="-5" dirty="0" smtClean="0">
                <a:latin typeface="Calibri"/>
                <a:cs typeface="Calibri"/>
              </a:endParaRPr>
            </a:p>
            <a:p>
              <a:pPr marL="405765" marR="5080" indent="-393700">
                <a:lnSpc>
                  <a:spcPts val="1980"/>
                </a:lnSpc>
                <a:spcBef>
                  <a:spcPts val="315"/>
                </a:spcBef>
              </a:pPr>
              <a:r>
                <a:rPr lang="zh-CN" altLang="en-US" sz="1800" b="1" spc="-5" dirty="0" smtClean="0">
                  <a:solidFill>
                    <a:srgbClr val="FF0000"/>
                  </a:solidFill>
                  <a:latin typeface="Calibri"/>
                  <a:cs typeface="Calibri"/>
                </a:rPr>
                <a:t>門徒培訓</a:t>
              </a:r>
              <a:endParaRPr sz="1800" dirty="0">
                <a:latin typeface="Calibri"/>
                <a:cs typeface="Calibri"/>
              </a:endParaRPr>
            </a:p>
          </p:txBody>
        </p:sp>
        <p:sp>
          <p:nvSpPr>
            <p:cNvPr id="196" name="object 52"/>
            <p:cNvSpPr txBox="1"/>
            <p:nvPr/>
          </p:nvSpPr>
          <p:spPr>
            <a:xfrm>
              <a:off x="760881" y="4646803"/>
              <a:ext cx="1323271" cy="258404"/>
            </a:xfrm>
            <a:prstGeom prst="rect">
              <a:avLst/>
            </a:prstGeom>
          </p:spPr>
          <p:txBody>
            <a:bodyPr vert="horz" wrap="square" lIns="0" tIns="12065" rIns="0" bIns="0" rtlCol="0">
              <a:spAutoFit/>
            </a:bodyPr>
            <a:lstStyle/>
            <a:p>
              <a:pPr marL="12700" algn="ctr">
                <a:lnSpc>
                  <a:spcPct val="100000"/>
                </a:lnSpc>
                <a:spcBef>
                  <a:spcPts val="95"/>
                </a:spcBef>
              </a:pPr>
              <a:r>
                <a:rPr lang="zh-CN" altLang="en-US" sz="1600" b="1" spc="-50" dirty="0" smtClean="0">
                  <a:solidFill>
                    <a:srgbClr val="FF0000"/>
                  </a:solidFill>
                  <a:latin typeface="Calibri"/>
                  <a:cs typeface="Calibri"/>
                </a:rPr>
                <a:t>重複過程</a:t>
              </a:r>
              <a:r>
                <a:rPr sz="1600" b="1" spc="-50" dirty="0" smtClean="0">
                  <a:solidFill>
                    <a:srgbClr val="FF0000"/>
                  </a:solidFill>
                  <a:latin typeface="Calibri"/>
                  <a:cs typeface="Calibri"/>
                </a:rPr>
                <a:t> </a:t>
              </a:r>
              <a:endParaRPr sz="1600" dirty="0">
                <a:latin typeface="Calibri"/>
                <a:cs typeface="Calibri"/>
              </a:endParaRPr>
            </a:p>
          </p:txBody>
        </p:sp>
        <p:sp>
          <p:nvSpPr>
            <p:cNvPr id="197" name="文本框 196"/>
            <p:cNvSpPr txBox="1"/>
            <p:nvPr/>
          </p:nvSpPr>
          <p:spPr>
            <a:xfrm rot="2880000">
              <a:off x="5037708" y="3109634"/>
              <a:ext cx="1370077" cy="369332"/>
            </a:xfrm>
            <a:prstGeom prst="rect">
              <a:avLst/>
            </a:prstGeom>
            <a:noFill/>
          </p:spPr>
          <p:txBody>
            <a:bodyPr wrap="square" rtlCol="0">
              <a:spAutoFit/>
            </a:bodyPr>
            <a:lstStyle/>
            <a:p>
              <a:r>
                <a:rPr lang="zh-CN" altLang="en-US" b="1" dirty="0" smtClean="0"/>
                <a:t>生命中得勝</a:t>
              </a:r>
              <a:endParaRPr lang="zh-CN" altLang="en-US" b="1" dirty="0"/>
            </a:p>
          </p:txBody>
        </p:sp>
        <p:sp>
          <p:nvSpPr>
            <p:cNvPr id="198" name="文本框 197"/>
            <p:cNvSpPr txBox="1"/>
            <p:nvPr/>
          </p:nvSpPr>
          <p:spPr>
            <a:xfrm rot="2880000">
              <a:off x="5282381" y="2903596"/>
              <a:ext cx="1447800" cy="369332"/>
            </a:xfrm>
            <a:prstGeom prst="rect">
              <a:avLst/>
            </a:prstGeom>
            <a:noFill/>
          </p:spPr>
          <p:txBody>
            <a:bodyPr wrap="square" rtlCol="0">
              <a:spAutoFit/>
            </a:bodyPr>
            <a:lstStyle/>
            <a:p>
              <a:r>
                <a:rPr lang="zh-CN" altLang="en-US" b="1" dirty="0" smtClean="0">
                  <a:solidFill>
                    <a:srgbClr val="FF0000"/>
                  </a:solidFill>
                </a:rPr>
                <a:t>領導力開發</a:t>
              </a:r>
              <a:endParaRPr lang="zh-CN" altLang="en-US" b="1" dirty="0">
                <a:solidFill>
                  <a:srgbClr val="FF0000"/>
                </a:solidFill>
              </a:endParaRPr>
            </a:p>
          </p:txBody>
        </p:sp>
      </p:grpSp>
    </p:spTree>
    <p:extLst>
      <p:ext uri="{BB962C8B-B14F-4D97-AF65-F5344CB8AC3E}">
        <p14:creationId xmlns:p14="http://schemas.microsoft.com/office/powerpoint/2010/main" val="3150803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見證</a:t>
            </a:r>
            <a:endParaRPr lang="zh-CN" altLang="en-US" b="1" dirty="0">
              <a:latin typeface="微软雅黑" panose="020B0503020204020204" pitchFamily="34" charset="-122"/>
              <a:ea typeface="微软雅黑" panose="020B0503020204020204" pitchFamily="34" charset="-122"/>
            </a:endParaRPr>
          </a:p>
        </p:txBody>
      </p:sp>
      <p:sp>
        <p:nvSpPr>
          <p:cNvPr id="3" name="圆角矩形 2"/>
          <p:cNvSpPr/>
          <p:nvPr/>
        </p:nvSpPr>
        <p:spPr>
          <a:xfrm>
            <a:off x="6213109" y="1508036"/>
            <a:ext cx="5040000" cy="2268000"/>
          </a:xfrm>
          <a:prstGeom prst="roundRect">
            <a:avLst/>
          </a:prstGeom>
          <a:gradFill flip="none"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2700000" scaled="1"/>
            <a:tileRect/>
          </a:gradFill>
        </p:spPr>
        <p:style>
          <a:lnRef idx="1">
            <a:schemeClr val="accent6"/>
          </a:lnRef>
          <a:fillRef idx="2">
            <a:schemeClr val="accent6"/>
          </a:fillRef>
          <a:effectRef idx="1">
            <a:schemeClr val="accent6"/>
          </a:effectRef>
          <a:fontRef idx="minor">
            <a:schemeClr val="dk1"/>
          </a:fontRef>
        </p:style>
        <p:txBody>
          <a:bodyPr rtlCol="0" anchor="ctr"/>
          <a:lstStyle/>
          <a:p>
            <a:pPr marL="12700" marR="5080">
              <a:lnSpc>
                <a:spcPct val="101800"/>
              </a:lnSpc>
              <a:spcBef>
                <a:spcPts val="75"/>
              </a:spcBef>
            </a:pPr>
            <a:r>
              <a:rPr lang="zh-CN" altLang="en-US" i="1" spc="-5" dirty="0">
                <a:latin typeface="Carlito"/>
                <a:cs typeface="Carlito"/>
              </a:rPr>
              <a:t>“在我</a:t>
            </a:r>
            <a:r>
              <a:rPr lang="en-US" altLang="zh-CN" i="1" spc="-5" dirty="0" smtClean="0">
                <a:latin typeface="Carlito"/>
                <a:cs typeface="Carlito"/>
              </a:rPr>
              <a:t>20</a:t>
            </a:r>
            <a:r>
              <a:rPr lang="zh-CN" altLang="en-US" i="1" spc="-5" dirty="0" smtClean="0">
                <a:latin typeface="Carlito"/>
                <a:cs typeface="Carlito"/>
              </a:rPr>
              <a:t>多年的門徒培訓生涯中，我從來沒有見過像</a:t>
            </a:r>
            <a:r>
              <a:rPr lang="zh-CN" altLang="en-US" b="1" spc="-5" dirty="0" smtClean="0">
                <a:latin typeface="楷体" panose="02010609060101010101" pitchFamily="49" charset="-122"/>
                <a:ea typeface="楷体" panose="02010609060101010101" pitchFamily="49" charset="-122"/>
                <a:cs typeface="Carlito"/>
              </a:rPr>
              <a:t>男人</a:t>
            </a:r>
            <a:r>
              <a:rPr lang="zh-CN" altLang="en-US" b="1" spc="-5" dirty="0">
                <a:latin typeface="楷体" panose="02010609060101010101" pitchFamily="49" charset="-122"/>
                <a:ea typeface="楷体" panose="02010609060101010101" pitchFamily="49" charset="-122"/>
                <a:cs typeface="Carlito"/>
              </a:rPr>
              <a:t>是</a:t>
            </a:r>
            <a:r>
              <a:rPr lang="zh-CN" altLang="en-US" b="1" spc="-5" dirty="0" smtClean="0">
                <a:latin typeface="楷体" panose="02010609060101010101" pitchFamily="49" charset="-122"/>
                <a:ea typeface="楷体" panose="02010609060101010101" pitchFamily="49" charset="-122"/>
                <a:cs typeface="Carlito"/>
              </a:rPr>
              <a:t>勇士</a:t>
            </a:r>
            <a:r>
              <a:rPr lang="zh-CN" altLang="en-US" i="1" spc="-5" dirty="0" smtClean="0">
                <a:latin typeface="Carlito"/>
                <a:cs typeface="Carlito"/>
              </a:rPr>
              <a:t>如此有成效的教程。我把它做為每年都要開展的事項。它通過建造教會中男人的生命，強化了家庭，培養了新領袖。 ”</a:t>
            </a:r>
          </a:p>
          <a:p>
            <a:pPr marL="12700" marR="5080">
              <a:lnSpc>
                <a:spcPct val="101800"/>
              </a:lnSpc>
              <a:spcBef>
                <a:spcPts val="75"/>
              </a:spcBef>
            </a:pPr>
            <a:endParaRPr lang="zh-CN" altLang="en-US" i="1" spc="-5" dirty="0">
              <a:latin typeface="Carlito"/>
              <a:cs typeface="Carlito"/>
            </a:endParaRPr>
          </a:p>
          <a:p>
            <a:pPr marL="12700" marR="5080">
              <a:lnSpc>
                <a:spcPct val="101099"/>
              </a:lnSpc>
              <a:spcBef>
                <a:spcPts val="85"/>
              </a:spcBef>
            </a:pPr>
            <a:r>
              <a:rPr lang="en-US" altLang="zh-CN" spc="-5" dirty="0" smtClean="0">
                <a:latin typeface="Carlito"/>
                <a:cs typeface="Carlito"/>
              </a:rPr>
              <a:t>Real Life</a:t>
            </a:r>
            <a:r>
              <a:rPr lang="zh-CN" altLang="en-US" spc="-5" dirty="0" smtClean="0">
                <a:latin typeface="Carlito"/>
                <a:cs typeface="Carlito"/>
              </a:rPr>
              <a:t>教會牧師</a:t>
            </a:r>
            <a:endParaRPr lang="zh-CN" altLang="en-US" spc="-5" dirty="0">
              <a:latin typeface="Carlito"/>
              <a:cs typeface="Carlito"/>
            </a:endParaRPr>
          </a:p>
          <a:p>
            <a:pPr marL="12700" marR="5080">
              <a:lnSpc>
                <a:spcPct val="101099"/>
              </a:lnSpc>
              <a:spcBef>
                <a:spcPts val="85"/>
              </a:spcBef>
            </a:pPr>
            <a:r>
              <a:rPr lang="en-US" altLang="zh-CN" spc="-5" dirty="0">
                <a:latin typeface="Carlito"/>
                <a:cs typeface="Carlito"/>
              </a:rPr>
              <a:t>Eric </a:t>
            </a:r>
            <a:r>
              <a:rPr lang="en-US" altLang="zh-CN" spc="-5" dirty="0" err="1" smtClean="0">
                <a:latin typeface="Carlito"/>
                <a:cs typeface="Carlito"/>
              </a:rPr>
              <a:t>Matty</a:t>
            </a:r>
            <a:endParaRPr lang="zh-CN" altLang="en-US" spc="-5" dirty="0">
              <a:latin typeface="Carlito"/>
              <a:cs typeface="Carlito"/>
            </a:endParaRPr>
          </a:p>
        </p:txBody>
      </p:sp>
      <p:sp>
        <p:nvSpPr>
          <p:cNvPr id="5" name="圆角矩形 4"/>
          <p:cNvSpPr/>
          <p:nvPr/>
        </p:nvSpPr>
        <p:spPr>
          <a:xfrm>
            <a:off x="919064" y="1514257"/>
            <a:ext cx="5040000" cy="2268000"/>
          </a:xfrm>
          <a:prstGeom prst="roundRect">
            <a:avLst/>
          </a:prstGeom>
          <a:gradFill flip="none" rotWithShape="1">
            <a:gsLst>
              <a:gs pos="0">
                <a:srgbClr val="5F4979">
                  <a:shade val="30000"/>
                  <a:satMod val="115000"/>
                </a:srgbClr>
              </a:gs>
              <a:gs pos="50000">
                <a:srgbClr val="5F4979">
                  <a:shade val="67500"/>
                  <a:satMod val="115000"/>
                </a:srgbClr>
              </a:gs>
              <a:gs pos="100000">
                <a:srgbClr val="5F4979">
                  <a:shade val="100000"/>
                  <a:satMod val="115000"/>
                </a:srgbClr>
              </a:gs>
            </a:gsLst>
            <a:lin ang="1350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r>
              <a:rPr lang="zh-CN" altLang="en-US" b="1" dirty="0" smtClean="0">
                <a:solidFill>
                  <a:schemeClr val="bg1"/>
                </a:solidFill>
              </a:rPr>
              <a:t>“男人每天都要面對核心價值觀，品格以及屬靈成熟等方面試驗的問題。有些議題，諸如財務管理，患難，性，道德純潔，工作和讓生命有意義，塑造了男人的性格。 </a:t>
            </a:r>
            <a:r>
              <a:rPr lang="zh-CN" altLang="en-US" b="1" dirty="0" smtClean="0">
                <a:solidFill>
                  <a:schemeClr val="bg1"/>
                </a:solidFill>
                <a:latin typeface="楷体" panose="02010609060101010101" pitchFamily="49" charset="-122"/>
                <a:ea typeface="楷体" panose="02010609060101010101" pitchFamily="49" charset="-122"/>
              </a:rPr>
              <a:t>男人</a:t>
            </a:r>
            <a:r>
              <a:rPr lang="zh-CN" altLang="en-US" b="1" dirty="0">
                <a:solidFill>
                  <a:schemeClr val="bg1"/>
                </a:solidFill>
                <a:latin typeface="楷体" panose="02010609060101010101" pitchFamily="49" charset="-122"/>
                <a:ea typeface="楷体" panose="02010609060101010101" pitchFamily="49" charset="-122"/>
              </a:rPr>
              <a:t>是</a:t>
            </a:r>
            <a:r>
              <a:rPr lang="zh-CN" altLang="en-US" b="1" dirty="0" smtClean="0">
                <a:solidFill>
                  <a:schemeClr val="bg1"/>
                </a:solidFill>
                <a:latin typeface="楷体" panose="02010609060101010101" pitchFamily="49" charset="-122"/>
                <a:ea typeface="楷体" panose="02010609060101010101" pitchFamily="49" charset="-122"/>
              </a:rPr>
              <a:t>勇士</a:t>
            </a:r>
            <a:r>
              <a:rPr lang="zh-CN" altLang="en-US" b="1" dirty="0" smtClean="0">
                <a:solidFill>
                  <a:schemeClr val="bg1"/>
                </a:solidFill>
              </a:rPr>
              <a:t>一針見血地直擊這些核心議題。”</a:t>
            </a:r>
          </a:p>
          <a:p>
            <a:endParaRPr lang="zh-CN" altLang="en-US" b="1" dirty="0">
              <a:solidFill>
                <a:schemeClr val="bg1"/>
              </a:solidFill>
            </a:endParaRPr>
          </a:p>
          <a:p>
            <a:r>
              <a:rPr lang="en-US" altLang="zh-CN" b="1" dirty="0">
                <a:solidFill>
                  <a:schemeClr val="bg1"/>
                </a:solidFill>
              </a:rPr>
              <a:t>Lauren Libby, </a:t>
            </a:r>
            <a:r>
              <a:rPr lang="en-US" altLang="zh-CN" b="1" dirty="0" smtClean="0">
                <a:solidFill>
                  <a:schemeClr val="bg1"/>
                </a:solidFill>
              </a:rPr>
              <a:t>TWR</a:t>
            </a:r>
            <a:r>
              <a:rPr lang="zh-CN" altLang="en-US" b="1" dirty="0" smtClean="0">
                <a:solidFill>
                  <a:schemeClr val="bg1"/>
                </a:solidFill>
              </a:rPr>
              <a:t>總裁兼</a:t>
            </a:r>
            <a:r>
              <a:rPr lang="en-US" altLang="zh-CN" b="1" dirty="0" smtClean="0">
                <a:solidFill>
                  <a:schemeClr val="bg1"/>
                </a:solidFill>
              </a:rPr>
              <a:t>CEO</a:t>
            </a:r>
            <a:endParaRPr lang="en-US" altLang="zh-CN" b="1" dirty="0">
              <a:solidFill>
                <a:schemeClr val="bg1"/>
              </a:solidFill>
            </a:endParaRPr>
          </a:p>
        </p:txBody>
      </p:sp>
      <p:sp>
        <p:nvSpPr>
          <p:cNvPr id="9" name="圆角矩形 8"/>
          <p:cNvSpPr/>
          <p:nvPr/>
        </p:nvSpPr>
        <p:spPr>
          <a:xfrm>
            <a:off x="919064" y="3981330"/>
            <a:ext cx="5040000" cy="2585069"/>
          </a:xfrm>
          <a:prstGeom prst="round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zh-CN" altLang="en-US" b="1" dirty="0" smtClean="0">
                <a:solidFill>
                  <a:schemeClr val="bg1"/>
                </a:solidFill>
              </a:rPr>
              <a:t>“目前在學</a:t>
            </a:r>
            <a:r>
              <a:rPr lang="zh-CN" altLang="en-US" b="1" dirty="0" smtClean="0">
                <a:solidFill>
                  <a:schemeClr val="bg1"/>
                </a:solidFill>
                <a:latin typeface="楷体" panose="02010609060101010101" pitchFamily="49" charset="-122"/>
                <a:ea typeface="楷体" panose="02010609060101010101" pitchFamily="49" charset="-122"/>
              </a:rPr>
              <a:t>男人是勇士</a:t>
            </a:r>
            <a:r>
              <a:rPr lang="zh-CN" altLang="en-US" b="1" dirty="0" smtClean="0">
                <a:solidFill>
                  <a:schemeClr val="bg1"/>
                </a:solidFill>
              </a:rPr>
              <a:t>。每個教會都有培訓課程。但這個課程很特別：</a:t>
            </a:r>
            <a:r>
              <a:rPr lang="en-US" altLang="zh-CN" b="1" dirty="0" smtClean="0">
                <a:solidFill>
                  <a:schemeClr val="bg1"/>
                </a:solidFill>
              </a:rPr>
              <a:t>1</a:t>
            </a:r>
            <a:r>
              <a:rPr lang="zh-CN" altLang="en-US" b="1" dirty="0" smtClean="0">
                <a:solidFill>
                  <a:schemeClr val="bg1"/>
                </a:solidFill>
              </a:rPr>
              <a:t>）系統性幫助你成為男子漢，一個真男人，一個 神使用的器皿，成為勇士。</a:t>
            </a:r>
            <a:r>
              <a:rPr lang="en-US" altLang="zh-CN" b="1" dirty="0" smtClean="0">
                <a:solidFill>
                  <a:schemeClr val="bg1"/>
                </a:solidFill>
              </a:rPr>
              <a:t>2</a:t>
            </a:r>
            <a:r>
              <a:rPr lang="zh-CN" altLang="en-US" b="1" dirty="0" smtClean="0">
                <a:solidFill>
                  <a:schemeClr val="bg1"/>
                </a:solidFill>
              </a:rPr>
              <a:t>）非常簡單，沒有大道理。只要跟著課程實做，就會在個人、家庭、事業、婚姻及事奉都有突破，成為勇士。</a:t>
            </a:r>
            <a:endParaRPr lang="en-US" altLang="zh-CN" b="1" dirty="0">
              <a:solidFill>
                <a:schemeClr val="bg1"/>
              </a:solidFill>
            </a:endParaRPr>
          </a:p>
          <a:p>
            <a:endParaRPr lang="zh-CN" altLang="en-US" b="1" dirty="0">
              <a:solidFill>
                <a:schemeClr val="bg1"/>
              </a:solidFill>
            </a:endParaRPr>
          </a:p>
          <a:p>
            <a:r>
              <a:rPr lang="zh-CN" altLang="en-US" b="1" dirty="0" smtClean="0">
                <a:solidFill>
                  <a:schemeClr val="bg1"/>
                </a:solidFill>
              </a:rPr>
              <a:t>臺北</a:t>
            </a:r>
            <a:r>
              <a:rPr lang="en-US" altLang="zh-CN" b="1" dirty="0" err="1" smtClean="0">
                <a:solidFill>
                  <a:schemeClr val="bg1"/>
                </a:solidFill>
              </a:rPr>
              <a:t>iM</a:t>
            </a:r>
            <a:r>
              <a:rPr lang="zh-CN" altLang="en-US" b="1" dirty="0" smtClean="0">
                <a:solidFill>
                  <a:schemeClr val="bg1"/>
                </a:solidFill>
              </a:rPr>
              <a:t>行動教會 松慕強主任牧師</a:t>
            </a:r>
            <a:endParaRPr lang="en-US" altLang="zh-CN" b="1" dirty="0" smtClean="0">
              <a:solidFill>
                <a:schemeClr val="bg1"/>
              </a:solidFill>
            </a:endParaRPr>
          </a:p>
        </p:txBody>
      </p:sp>
      <p:sp>
        <p:nvSpPr>
          <p:cNvPr id="10" name="圆角矩形 9"/>
          <p:cNvSpPr/>
          <p:nvPr/>
        </p:nvSpPr>
        <p:spPr>
          <a:xfrm>
            <a:off x="6213109" y="3981330"/>
            <a:ext cx="5040000" cy="2585069"/>
          </a:xfrm>
          <a:prstGeom prst="round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r>
              <a:rPr lang="en-US" altLang="zh-CN" b="1" dirty="0" smtClean="0">
                <a:solidFill>
                  <a:schemeClr val="tx1"/>
                </a:solidFill>
              </a:rPr>
              <a:t>……</a:t>
            </a:r>
          </a:p>
        </p:txBody>
      </p:sp>
    </p:spTree>
    <p:extLst>
      <p:ext uri="{BB962C8B-B14F-4D97-AF65-F5344CB8AC3E}">
        <p14:creationId xmlns:p14="http://schemas.microsoft.com/office/powerpoint/2010/main" val="818597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成為勇士 </a:t>
            </a:r>
            <a:endParaRPr lang="zh-CN" altLang="en-US" b="1" dirty="0">
              <a:latin typeface="微软雅黑" panose="020B0503020204020204" pitchFamily="34" charset="-122"/>
              <a:ea typeface="微软雅黑" panose="020B0503020204020204" pitchFamily="34" charset="-122"/>
            </a:endParaRPr>
          </a:p>
        </p:txBody>
      </p:sp>
      <p:sp>
        <p:nvSpPr>
          <p:cNvPr id="4" name="矩形 3"/>
          <p:cNvSpPr/>
          <p:nvPr/>
        </p:nvSpPr>
        <p:spPr>
          <a:xfrm>
            <a:off x="1589537" y="4288334"/>
            <a:ext cx="6124506" cy="1323439"/>
          </a:xfrm>
          <a:prstGeom prst="rect">
            <a:avLst/>
          </a:prstGeom>
        </p:spPr>
        <p:txBody>
          <a:bodyPr wrap="square">
            <a:spAutoFit/>
          </a:bodyPr>
          <a:lstStyle/>
          <a:p>
            <a:pPr algn="ctr"/>
            <a:r>
              <a:rPr lang="zh-CN" altLang="en-US" sz="4000" b="1" dirty="0" smtClean="0"/>
              <a:t>有 神話語 合 神心意</a:t>
            </a:r>
            <a:endParaRPr lang="en-US" altLang="zh-CN" sz="4000" b="1" dirty="0" smtClean="0"/>
          </a:p>
          <a:p>
            <a:pPr algn="ctr"/>
            <a:r>
              <a:rPr lang="zh-CN" altLang="en-US" sz="4000" b="1" dirty="0" smtClean="0"/>
              <a:t>勇士</a:t>
            </a:r>
            <a:endParaRPr lang="en-US" altLang="zh-CN" sz="4000" b="1" dirty="0"/>
          </a:p>
        </p:txBody>
      </p:sp>
      <p:sp>
        <p:nvSpPr>
          <p:cNvPr id="5" name="矩形 4"/>
          <p:cNvSpPr/>
          <p:nvPr/>
        </p:nvSpPr>
        <p:spPr>
          <a:xfrm>
            <a:off x="703977" y="1448758"/>
            <a:ext cx="8054129" cy="2677656"/>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zh-CN" altLang="zh-CN" sz="2800" b="1" kern="100" dirty="0" smtClean="0">
                <a:latin typeface="Calibri" panose="020F0502020204030204" pitchFamily="34" charset="0"/>
                <a:ea typeface="楷体" panose="02010609060101010101" pitchFamily="49" charset="-122"/>
                <a:cs typeface="Times New Roman" panose="02020603050405020304" pitchFamily="18" charset="0"/>
              </a:rPr>
              <a:t>與 神獨處</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靈修</a:t>
            </a: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對祂的愛不斷成長</a:t>
            </a:r>
            <a:endParaRPr lang="zh-CN" altLang="zh-CN" sz="2000" kern="100" dirty="0">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spcAft>
                <a:spcPts val="0"/>
              </a:spcAft>
              <a:buFont typeface="Wingdings" panose="05000000000000000000" pitchFamily="2" charset="2"/>
              <a:buChar char=""/>
            </a:pP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每日默想 神的話語，認真地將它在生命中實踐</a:t>
            </a:r>
            <a:endParaRPr lang="zh-CN" altLang="zh-CN" sz="2000" kern="100" dirty="0">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spcAft>
                <a:spcPts val="0"/>
              </a:spcAft>
              <a:buFont typeface="Wingdings" panose="05000000000000000000" pitchFamily="2" charset="2"/>
              <a:buChar char=""/>
            </a:pP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深</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愛妻子，好好教養兒女</a:t>
            </a: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成為</a:t>
            </a: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兒女</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的榜樣</a:t>
            </a:r>
            <a:endParaRPr lang="zh-CN" altLang="zh-CN" sz="2000" kern="100" dirty="0">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spcAft>
                <a:spcPts val="0"/>
              </a:spcAft>
              <a:buFont typeface="Wingdings" panose="05000000000000000000" pitchFamily="2" charset="2"/>
              <a:buChar char=""/>
            </a:pP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管</a:t>
            </a: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好</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錢財，在金錢上有自由，慷慨和願意</a:t>
            </a: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供給</a:t>
            </a:r>
            <a:endParaRPr lang="zh-CN" altLang="zh-CN" sz="2000" kern="100" dirty="0">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spcAft>
                <a:spcPts val="0"/>
              </a:spcAft>
              <a:buFont typeface="Wingdings" panose="05000000000000000000" pitchFamily="2" charset="2"/>
              <a:buChar char=""/>
            </a:pP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面臨艱難時刻，</a:t>
            </a:r>
            <a:r>
              <a:rPr lang="zh-CN" altLang="en-US" sz="2800" kern="100" dirty="0" smtClean="0">
                <a:latin typeface="Calibri" panose="020F0502020204030204" pitchFamily="34" charset="0"/>
                <a:ea typeface="宋体" panose="02010600030101010101" pitchFamily="2" charset="-122"/>
                <a:cs typeface="Times New Roman" panose="02020603050405020304" pitchFamily="18" charset="0"/>
              </a:rPr>
              <a:t>能夠</a:t>
            </a:r>
            <a:r>
              <a:rPr lang="zh-CN" altLang="zh-CN" sz="2800" kern="100" dirty="0" smtClean="0">
                <a:latin typeface="Calibri" panose="020F0502020204030204" pitchFamily="34" charset="0"/>
                <a:ea typeface="宋体" panose="02010600030101010101" pitchFamily="2" charset="-122"/>
                <a:cs typeface="Times New Roman" panose="02020603050405020304" pitchFamily="18" charset="0"/>
              </a:rPr>
              <a:t>尋求 神，做出正確的抉擇</a:t>
            </a:r>
            <a:endParaRPr lang="en-US" altLang="zh-CN" sz="2800" kern="100" dirty="0">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spcAft>
                <a:spcPts val="0"/>
              </a:spcAft>
              <a:buFont typeface="Wingdings" panose="05000000000000000000" pitchFamily="2" charset="2"/>
              <a:buChar char=""/>
            </a:pPr>
            <a:r>
              <a:rPr lang="zh-CN" altLang="zh-CN" sz="2800" dirty="0" smtClean="0">
                <a:ea typeface="宋体" panose="02010600030101010101" pitchFamily="2" charset="-122"/>
                <a:cs typeface="Times New Roman" panose="02020603050405020304" pitchFamily="18" charset="0"/>
              </a:rPr>
              <a:t>帶領門徒訓練其他</a:t>
            </a:r>
            <a:r>
              <a:rPr lang="zh-CN" altLang="zh-CN" sz="2800" dirty="0">
                <a:ea typeface="宋体" panose="02010600030101010101" pitchFamily="2" charset="-122"/>
                <a:cs typeface="Times New Roman" panose="02020603050405020304" pitchFamily="18" charset="0"/>
              </a:rPr>
              <a:t>弟兄</a:t>
            </a:r>
            <a:endParaRPr lang="zh-CN" altLang="en-US" sz="2800" dirty="0"/>
          </a:p>
        </p:txBody>
      </p:sp>
      <p:pic>
        <p:nvPicPr>
          <p:cNvPr id="6"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0013"/>
          <a:stretch/>
        </p:blipFill>
        <p:spPr>
          <a:xfrm>
            <a:off x="8928100" y="1783973"/>
            <a:ext cx="3048000" cy="3748350"/>
          </a:xfrm>
          <a:prstGeom prst="rect">
            <a:avLst/>
          </a:prstGeom>
        </p:spPr>
      </p:pic>
    </p:spTree>
    <p:extLst>
      <p:ext uri="{BB962C8B-B14F-4D97-AF65-F5344CB8AC3E}">
        <p14:creationId xmlns:p14="http://schemas.microsoft.com/office/powerpoint/2010/main" val="2894613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latin typeface="楷体" panose="02010609060101010101" pitchFamily="49" charset="-122"/>
                <a:ea typeface="楷体" panose="02010609060101010101" pitchFamily="49" charset="-122"/>
              </a:rPr>
              <a:t>男人是勇士 </a:t>
            </a:r>
            <a:r>
              <a:rPr lang="en-US" altLang="zh-CN" b="1" dirty="0" smtClean="0">
                <a:latin typeface="楷体" panose="02010609060101010101" pitchFamily="49" charset="-122"/>
                <a:ea typeface="楷体" panose="02010609060101010101" pitchFamily="49" charset="-122"/>
              </a:rPr>
              <a:t>—— </a:t>
            </a:r>
            <a:r>
              <a:rPr lang="zh-CN" altLang="en-US" b="1" dirty="0" smtClean="0">
                <a:latin typeface="微软雅黑" panose="020B0503020204020204" pitchFamily="34" charset="-122"/>
                <a:ea typeface="微软雅黑" panose="020B0503020204020204" pitchFamily="34" charset="-122"/>
              </a:rPr>
              <a:t>歡迎加入</a:t>
            </a:r>
            <a:endParaRPr lang="zh-CN" altLang="en-US" b="1" dirty="0">
              <a:latin typeface="微软雅黑" panose="020B0503020204020204" pitchFamily="34" charset="-122"/>
              <a:ea typeface="微软雅黑" panose="020B0503020204020204" pitchFamily="34" charset="-122"/>
            </a:endParaRPr>
          </a:p>
        </p:txBody>
      </p:sp>
      <p:sp>
        <p:nvSpPr>
          <p:cNvPr id="4" name="矩形 3"/>
          <p:cNvSpPr/>
          <p:nvPr/>
        </p:nvSpPr>
        <p:spPr>
          <a:xfrm>
            <a:off x="3308384" y="1827973"/>
            <a:ext cx="6124506" cy="1384995"/>
          </a:xfrm>
          <a:prstGeom prst="rect">
            <a:avLst/>
          </a:prstGeom>
        </p:spPr>
        <p:txBody>
          <a:bodyPr wrap="square">
            <a:spAutoFit/>
          </a:bodyPr>
          <a:lstStyle/>
          <a:p>
            <a:pPr algn="ctr"/>
            <a:r>
              <a:rPr lang="zh-CN" altLang="en-US" sz="4400" b="1" dirty="0" smtClean="0">
                <a:latin typeface="楷体" panose="02010609060101010101" pitchFamily="49" charset="-122"/>
                <a:ea typeface="楷体" panose="02010609060101010101" pitchFamily="49" charset="-122"/>
              </a:rPr>
              <a:t>男人是勇士</a:t>
            </a:r>
            <a:endParaRPr lang="en-US" altLang="zh-CN" sz="4400" b="1" dirty="0" smtClean="0">
              <a:latin typeface="楷体" panose="02010609060101010101" pitchFamily="49" charset="-122"/>
              <a:ea typeface="楷体" panose="02010609060101010101" pitchFamily="49" charset="-122"/>
            </a:endParaRPr>
          </a:p>
          <a:p>
            <a:pPr algn="ctr"/>
            <a:r>
              <a:rPr lang="zh-CN" altLang="en-US" sz="4000" dirty="0" smtClean="0"/>
              <a:t>幫助男人在生命中得勝</a:t>
            </a:r>
            <a:endParaRPr lang="en-US" altLang="zh-CN" sz="4000" dirty="0"/>
          </a:p>
        </p:txBody>
      </p:sp>
    </p:spTree>
    <p:extLst>
      <p:ext uri="{BB962C8B-B14F-4D97-AF65-F5344CB8AC3E}">
        <p14:creationId xmlns:p14="http://schemas.microsoft.com/office/powerpoint/2010/main" val="1748052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4736</TotalTime>
  <Words>4907</Words>
  <Application>Microsoft Office PowerPoint</Application>
  <PresentationFormat>宽屏</PresentationFormat>
  <Paragraphs>278</Paragraphs>
  <Slides>18</Slides>
  <Notes>18</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18</vt:i4>
      </vt:variant>
    </vt:vector>
  </HeadingPairs>
  <TitlesOfParts>
    <vt:vector size="32" baseType="lpstr">
      <vt:lpstr>Carlito</vt:lpstr>
      <vt:lpstr>等线</vt:lpstr>
      <vt:lpstr>等线 Light</vt:lpstr>
      <vt:lpstr>黑体</vt:lpstr>
      <vt:lpstr>华文楷体</vt:lpstr>
      <vt:lpstr>楷体</vt:lpstr>
      <vt:lpstr>宋体</vt:lpstr>
      <vt:lpstr>微软雅黑</vt:lpstr>
      <vt:lpstr>Arial</vt:lpstr>
      <vt:lpstr>Calibri</vt:lpstr>
      <vt:lpstr>Times New Roman</vt:lpstr>
      <vt:lpstr>Trebuchet MS</vt:lpstr>
      <vt:lpstr>Wingdings</vt:lpstr>
      <vt:lpstr>Office 主题​​</vt:lpstr>
      <vt:lpstr>男人是勇士</vt:lpstr>
      <vt:lpstr>提多書‬1:6-9</vt:lpstr>
      <vt:lpstr>男人是勇士 —— 背景</vt:lpstr>
      <vt:lpstr>男人是勇士 —— 背景</vt:lpstr>
      <vt:lpstr>男人是勇士 —— 男人樣式</vt:lpstr>
      <vt:lpstr>男人是勇士 —— 男人樣式</vt:lpstr>
      <vt:lpstr>男人是勇士 —— 男人樣式</vt:lpstr>
      <vt:lpstr>男人是勇士 —— 門徒培訓</vt:lpstr>
      <vt:lpstr>男人是勇士 —— 作者</vt:lpstr>
      <vt:lpstr>男人是勇士 —— 誕生原因</vt:lpstr>
      <vt:lpstr>男人是勇士 —— 誕生過程</vt:lpstr>
      <vt:lpstr>男人是勇士 —— 模組</vt:lpstr>
      <vt:lpstr>男人是勇士 —— 內容</vt:lpstr>
      <vt:lpstr>男人是勇士 —— 特點</vt:lpstr>
      <vt:lpstr>男人是勇士 —— 流程</vt:lpstr>
      <vt:lpstr>男人是勇士 —— 見證</vt:lpstr>
      <vt:lpstr>男人是勇士 —— 成為勇士 </vt:lpstr>
      <vt:lpstr>男人是勇士 —— 歡迎加入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男人是勇士介绍</dc:title>
  <dc:creator>张玉柱.yuzhu</dc:creator>
  <cp:lastModifiedBy>张玉柱.yuzhu</cp:lastModifiedBy>
  <cp:revision>225</cp:revision>
  <cp:lastPrinted>2022-04-06T04:32:46Z</cp:lastPrinted>
  <dcterms:created xsi:type="dcterms:W3CDTF">2022-04-01T07:29:08Z</dcterms:created>
  <dcterms:modified xsi:type="dcterms:W3CDTF">2022-04-29T00:27:04Z</dcterms:modified>
</cp:coreProperties>
</file>