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36"/>
  </p:handoutMasterIdLst>
  <p:sldIdLst>
    <p:sldId id="256" r:id="rId2"/>
    <p:sldId id="257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287" r:id="rId34"/>
    <p:sldId id="288" r:id="rId35"/>
  </p:sldIdLst>
  <p:sldSz cx="5334000" cy="3600450"/>
  <p:notesSz cx="7104063" cy="48704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63" d="100"/>
          <a:sy n="163" d="100"/>
        </p:scale>
        <p:origin x="912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244811"/>
          </a:xfrm>
          <a:prstGeom prst="rect">
            <a:avLst/>
          </a:prstGeom>
        </p:spPr>
        <p:txBody>
          <a:bodyPr vert="horz" lIns="122546" tIns="61273" rIns="122546" bIns="61273" rtlCol="0"/>
          <a:lstStyle>
            <a:lvl1pPr algn="l">
              <a:defRPr sz="16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523" y="1"/>
            <a:ext cx="3078427" cy="244811"/>
          </a:xfrm>
          <a:prstGeom prst="rect">
            <a:avLst/>
          </a:prstGeom>
        </p:spPr>
        <p:txBody>
          <a:bodyPr vert="horz" lIns="122546" tIns="61273" rIns="122546" bIns="61273" rtlCol="0"/>
          <a:lstStyle>
            <a:lvl1pPr algn="r">
              <a:defRPr sz="1600"/>
            </a:lvl1pPr>
          </a:lstStyle>
          <a:p>
            <a:fld id="{37C07EA9-1F2D-4E5D-BF04-103184DA1375}" type="datetimeFigureOut">
              <a:rPr lang="zh-CN" altLang="en-US" smtClean="0"/>
              <a:t>2022/4/7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4625640"/>
            <a:ext cx="3078427" cy="244811"/>
          </a:xfrm>
          <a:prstGeom prst="rect">
            <a:avLst/>
          </a:prstGeom>
        </p:spPr>
        <p:txBody>
          <a:bodyPr vert="horz" lIns="122546" tIns="61273" rIns="122546" bIns="61273" rtlCol="0" anchor="b"/>
          <a:lstStyle>
            <a:lvl1pPr algn="l">
              <a:defRPr sz="16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523" y="4625640"/>
            <a:ext cx="3078427" cy="244811"/>
          </a:xfrm>
          <a:prstGeom prst="rect">
            <a:avLst/>
          </a:prstGeom>
        </p:spPr>
        <p:txBody>
          <a:bodyPr vert="horz" lIns="122546" tIns="61273" rIns="122546" bIns="61273" rtlCol="0" anchor="b"/>
          <a:lstStyle>
            <a:lvl1pPr algn="r">
              <a:defRPr sz="1600"/>
            </a:lvl1pPr>
          </a:lstStyle>
          <a:p>
            <a:fld id="{AB5CF511-E86B-40A2-B230-1D30EDBE48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674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0050" y="1116139"/>
            <a:ext cx="4533900" cy="7560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0100" y="2016252"/>
            <a:ext cx="3733800" cy="90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6700" y="828103"/>
            <a:ext cx="2320290" cy="23762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47010" y="828103"/>
            <a:ext cx="2320290" cy="23762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03964" y="1078797"/>
            <a:ext cx="1261997" cy="1250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8837" y="622693"/>
            <a:ext cx="3496325" cy="208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2272" y="1084465"/>
            <a:ext cx="4409455" cy="1407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3560" y="3348418"/>
            <a:ext cx="1706880" cy="180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700" y="3348418"/>
            <a:ext cx="1226820" cy="180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204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15729" y="1153247"/>
            <a:ext cx="1481455" cy="94128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endParaRPr sz="1200" dirty="0">
              <a:latin typeface="Trebuchet MS"/>
              <a:cs typeface="Trebuchet MS"/>
            </a:endParaRPr>
          </a:p>
          <a:p>
            <a:pPr marL="12065" marR="5080" algn="ctr">
              <a:lnSpc>
                <a:spcPts val="2330"/>
              </a:lnSpc>
              <a:spcBef>
                <a:spcPts val="465"/>
              </a:spcBef>
            </a:pPr>
            <a:r>
              <a:rPr lang="zh-CN" altLang="en-US" sz="2000" b="1" spc="-5" dirty="0" smtClean="0">
                <a:latin typeface="Trebuchet MS"/>
                <a:cs typeface="Trebuchet MS"/>
              </a:rPr>
              <a:t>男人是勇士</a:t>
            </a:r>
            <a:endParaRPr lang="en-US" altLang="zh-CN" sz="2000" b="1" spc="-5" dirty="0" smtClean="0">
              <a:latin typeface="Trebuchet MS"/>
              <a:cs typeface="Trebuchet MS"/>
            </a:endParaRPr>
          </a:p>
          <a:p>
            <a:pPr marL="12065" marR="5080" algn="ctr">
              <a:lnSpc>
                <a:spcPts val="2330"/>
              </a:lnSpc>
              <a:spcBef>
                <a:spcPts val="465"/>
              </a:spcBef>
            </a:pPr>
            <a:r>
              <a:rPr lang="zh-CN" altLang="en-US" sz="1200" spc="-5" dirty="0" smtClean="0">
                <a:latin typeface="Trebuchet MS"/>
                <a:cs typeface="Trebuchet MS"/>
              </a:rPr>
              <a:t>經文集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16464" y="2553601"/>
            <a:ext cx="122999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zh-CN" altLang="en-US" sz="950" spc="20" dirty="0">
                <a:latin typeface="Trebuchet MS"/>
                <a:cs typeface="Trebuchet MS"/>
              </a:rPr>
              <a:t>姓名</a:t>
            </a:r>
            <a:r>
              <a:rPr sz="950" spc="15" dirty="0" smtClean="0">
                <a:latin typeface="Trebuchet MS"/>
                <a:cs typeface="Trebuchet MS"/>
              </a:rPr>
              <a:t>: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2469" y="2553601"/>
            <a:ext cx="37147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zh-CN" altLang="en-US" sz="950" spc="15" dirty="0" smtClean="0">
                <a:latin typeface="Trebuchet MS"/>
                <a:cs typeface="Trebuchet MS"/>
              </a:rPr>
              <a:t>電話</a:t>
            </a:r>
            <a:r>
              <a:rPr lang="en-US" altLang="zh-CN" sz="950" spc="15" dirty="0" smtClean="0">
                <a:latin typeface="Trebuchet MS"/>
                <a:cs typeface="Trebuchet MS"/>
              </a:rPr>
              <a:t>:</a:t>
            </a:r>
            <a:endParaRPr sz="95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29164" y="3000922"/>
            <a:ext cx="2974340" cy="0"/>
          </a:xfrm>
          <a:custGeom>
            <a:avLst/>
            <a:gdLst/>
            <a:ahLst/>
            <a:cxnLst/>
            <a:rect l="l" t="t" r="r" b="b"/>
            <a:pathLst>
              <a:path w="2974340">
                <a:moveTo>
                  <a:pt x="0" y="0"/>
                </a:moveTo>
                <a:lnTo>
                  <a:pt x="146312" y="0"/>
                </a:lnTo>
              </a:path>
              <a:path w="2974340">
                <a:moveTo>
                  <a:pt x="149311" y="0"/>
                </a:moveTo>
                <a:lnTo>
                  <a:pt x="295624" y="0"/>
                </a:lnTo>
              </a:path>
              <a:path w="2974340">
                <a:moveTo>
                  <a:pt x="298623" y="0"/>
                </a:moveTo>
                <a:lnTo>
                  <a:pt x="518092" y="0"/>
                </a:lnTo>
              </a:path>
              <a:path w="2974340">
                <a:moveTo>
                  <a:pt x="521091" y="0"/>
                </a:moveTo>
                <a:lnTo>
                  <a:pt x="667404" y="0"/>
                </a:lnTo>
              </a:path>
              <a:path w="2974340">
                <a:moveTo>
                  <a:pt x="670403" y="0"/>
                </a:moveTo>
                <a:lnTo>
                  <a:pt x="816715" y="0"/>
                </a:lnTo>
              </a:path>
              <a:path w="2974340">
                <a:moveTo>
                  <a:pt x="819715" y="0"/>
                </a:moveTo>
                <a:lnTo>
                  <a:pt x="1039183" y="0"/>
                </a:lnTo>
              </a:path>
              <a:path w="2974340">
                <a:moveTo>
                  <a:pt x="1042183" y="0"/>
                </a:moveTo>
                <a:lnTo>
                  <a:pt x="1188495" y="0"/>
                </a:lnTo>
              </a:path>
              <a:path w="2974340">
                <a:moveTo>
                  <a:pt x="1191494" y="0"/>
                </a:moveTo>
                <a:lnTo>
                  <a:pt x="1410963" y="0"/>
                </a:lnTo>
              </a:path>
              <a:path w="2974340">
                <a:moveTo>
                  <a:pt x="1413962" y="0"/>
                </a:moveTo>
                <a:lnTo>
                  <a:pt x="1560275" y="0"/>
                </a:lnTo>
              </a:path>
              <a:path w="2974340">
                <a:moveTo>
                  <a:pt x="1563274" y="0"/>
                </a:moveTo>
                <a:lnTo>
                  <a:pt x="1709587" y="0"/>
                </a:lnTo>
              </a:path>
              <a:path w="2974340">
                <a:moveTo>
                  <a:pt x="1712586" y="0"/>
                </a:moveTo>
                <a:lnTo>
                  <a:pt x="1932055" y="0"/>
                </a:lnTo>
              </a:path>
              <a:path w="2974340">
                <a:moveTo>
                  <a:pt x="1935054" y="0"/>
                </a:moveTo>
                <a:lnTo>
                  <a:pt x="2081367" y="0"/>
                </a:lnTo>
              </a:path>
              <a:path w="2974340">
                <a:moveTo>
                  <a:pt x="2084366" y="0"/>
                </a:moveTo>
                <a:lnTo>
                  <a:pt x="2303835" y="0"/>
                </a:lnTo>
              </a:path>
              <a:path w="2974340">
                <a:moveTo>
                  <a:pt x="2306834" y="0"/>
                </a:moveTo>
                <a:lnTo>
                  <a:pt x="2453146" y="0"/>
                </a:lnTo>
              </a:path>
              <a:path w="2974340">
                <a:moveTo>
                  <a:pt x="2456146" y="0"/>
                </a:moveTo>
                <a:lnTo>
                  <a:pt x="2675614" y="0"/>
                </a:lnTo>
              </a:path>
              <a:path w="2974340">
                <a:moveTo>
                  <a:pt x="2678614" y="0"/>
                </a:moveTo>
                <a:lnTo>
                  <a:pt x="2824926" y="0"/>
                </a:lnTo>
              </a:path>
              <a:path w="2974340">
                <a:moveTo>
                  <a:pt x="2827925" y="0"/>
                </a:moveTo>
                <a:lnTo>
                  <a:pt x="2974238" y="0"/>
                </a:lnTo>
              </a:path>
            </a:pathLst>
          </a:custGeom>
          <a:ln w="127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1217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馬太福音 </a:t>
            </a:r>
            <a:r>
              <a:rPr lang="en-US" altLang="zh-CN" sz="1050" spc="20" dirty="0" smtClean="0">
                <a:latin typeface="+mn-ea"/>
                <a:cs typeface="Verdana"/>
              </a:rPr>
              <a:t>22:36-38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050" spc="20" dirty="0" smtClean="0">
              <a:latin typeface="Verdana"/>
              <a:cs typeface="Verdana"/>
            </a:endParaRPr>
          </a:p>
          <a:p>
            <a:pPr marL="12700" marR="5080">
              <a:lnSpc>
                <a:spcPct val="106700"/>
              </a:lnSpc>
            </a:pPr>
            <a:r>
              <a:rPr lang="en-US" altLang="zh-CN" sz="1050" spc="20" dirty="0" smtClean="0">
                <a:latin typeface="Verdana"/>
                <a:cs typeface="Verdana"/>
              </a:rPr>
              <a:t>“</a:t>
            </a:r>
            <a:r>
              <a:rPr lang="zh-CN" altLang="en-US" sz="1050" spc="20" dirty="0" smtClean="0">
                <a:latin typeface="Verdana"/>
                <a:cs typeface="Verdana"/>
              </a:rPr>
              <a:t>夫子，律法上的誡命，哪一條是最大的呢？” </a:t>
            </a:r>
            <a:endParaRPr lang="en-US" altLang="zh-CN" sz="1050" spc="20" baseline="30000" dirty="0">
              <a:latin typeface="Verdana"/>
              <a:cs typeface="Verdana"/>
            </a:endParaRPr>
          </a:p>
          <a:p>
            <a:pPr marL="12700" marR="5080">
              <a:lnSpc>
                <a:spcPct val="106700"/>
              </a:lnSpc>
            </a:pPr>
            <a:r>
              <a:rPr lang="zh-CN" altLang="en-US" sz="1050" spc="20" dirty="0" smtClean="0">
                <a:latin typeface="Verdana"/>
                <a:cs typeface="Verdana"/>
              </a:rPr>
              <a:t>耶穌對他說：“你要盡心、盡性、盡意，愛主你的　神。 </a:t>
            </a:r>
            <a:endParaRPr lang="en-US" altLang="zh-CN" sz="1050" spc="20" dirty="0" smtClean="0">
              <a:latin typeface="Verdana"/>
              <a:cs typeface="Verdana"/>
            </a:endParaRPr>
          </a:p>
          <a:p>
            <a:pPr marL="12700" marR="5080">
              <a:lnSpc>
                <a:spcPct val="106700"/>
              </a:lnSpc>
            </a:pPr>
            <a:r>
              <a:rPr lang="zh-CN" altLang="en-US" sz="1050" spc="20" dirty="0" smtClean="0">
                <a:latin typeface="Verdana"/>
                <a:cs typeface="Verdana"/>
              </a:rPr>
              <a:t>這是誡命中的第一，且是最大的。</a:t>
            </a:r>
            <a:endParaRPr lang="en-US" altLang="zh-CN" sz="1050" spc="20" dirty="0" smtClean="0">
              <a:latin typeface="Verdana"/>
              <a:cs typeface="Verdana"/>
            </a:endParaRP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  <a:p>
            <a:pPr marL="12700" marR="5080">
              <a:lnSpc>
                <a:spcPct val="106700"/>
              </a:lnSpc>
            </a:pPr>
            <a:r>
              <a:rPr lang="zh-CN" altLang="en-US" sz="1050" spc="20" dirty="0" smtClean="0">
                <a:latin typeface="+mn-ea"/>
                <a:cs typeface="Verdana"/>
              </a:rPr>
              <a:t>馬太福音 </a:t>
            </a:r>
            <a:r>
              <a:rPr lang="en-US" altLang="zh-CN" sz="1050" spc="20" dirty="0" smtClean="0">
                <a:latin typeface="+mn-ea"/>
                <a:cs typeface="Verdana"/>
              </a:rPr>
              <a:t>22:36-38</a:t>
            </a:r>
            <a:endParaRPr lang="en-US" altLang="zh-CN" sz="1050" spc="20" dirty="0" smtClean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</a:t>
            </a:r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12118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提摩太后書 </a:t>
            </a:r>
            <a:r>
              <a:rPr lang="en-US" altLang="zh-CN" sz="1050" spc="20" dirty="0" smtClean="0">
                <a:latin typeface="+mn-ea"/>
                <a:cs typeface="Verdana"/>
              </a:rPr>
              <a:t>3:16-17</a:t>
            </a: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聖經都是　神所默示的（或作“凡　神所默示的聖經”），於教訓、督責、使人歸正、教導人學義都是有益的，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叫屬　神的人得以完全，預備行各樣的善事。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提摩太后書 </a:t>
            </a:r>
            <a:r>
              <a:rPr lang="en-US" altLang="zh-CN" sz="1050" spc="20" dirty="0" smtClean="0">
                <a:latin typeface="+mn-ea"/>
                <a:cs typeface="Verdana"/>
              </a:rPr>
              <a:t>3:16-17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25540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約書亞記</a:t>
            </a:r>
            <a:r>
              <a:rPr lang="en-US" altLang="zh-CN" sz="1050" spc="20" dirty="0" smtClean="0">
                <a:latin typeface="+mn-ea"/>
                <a:cs typeface="Verdana"/>
              </a:rPr>
              <a:t>1:8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這律法書不可離開你的口，總要晝夜思想，好使你謹守遵行這書上所寫的一切話。如此，你的道路就可以亨通，凡事順利。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約書亞記</a:t>
            </a:r>
            <a:r>
              <a:rPr lang="en-US" altLang="zh-CN" sz="1050" spc="20" dirty="0" smtClean="0">
                <a:latin typeface="+mn-ea"/>
                <a:cs typeface="Verdana"/>
              </a:rPr>
              <a:t>1:8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809336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約翰福音</a:t>
            </a:r>
            <a:r>
              <a:rPr lang="en-US" altLang="zh-CN" sz="1050" spc="20" dirty="0" smtClean="0">
                <a:latin typeface="+mn-ea"/>
                <a:cs typeface="Verdana"/>
              </a:rPr>
              <a:t>16:24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向來你們沒有奉我的名求什麼，如今你們求，就必得著，叫你們的喜樂可以滿足。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約翰福音</a:t>
            </a:r>
            <a:r>
              <a:rPr lang="en-US" altLang="zh-CN" sz="1050" spc="20" dirty="0" smtClean="0">
                <a:latin typeface="+mn-ea"/>
                <a:cs typeface="Verdana"/>
              </a:rPr>
              <a:t>16:24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4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41369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12118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腓立比書</a:t>
            </a:r>
            <a:r>
              <a:rPr lang="en-US" altLang="zh-CN" sz="1050" spc="20" dirty="0" smtClean="0">
                <a:latin typeface="+mn-ea"/>
                <a:cs typeface="Verdana"/>
              </a:rPr>
              <a:t>4:6-7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應當一無掛慮，只要凡事藉著禱告、祈求，和感謝，將你們所要的告訴　神。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神所賜、出人意外的平安必在基督耶穌裡保守你們的心懷意念。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腓立比書</a:t>
            </a:r>
            <a:r>
              <a:rPr lang="en-US" altLang="zh-CN" sz="1050" spc="20" dirty="0" smtClean="0">
                <a:latin typeface="+mn-ea"/>
                <a:cs typeface="Verdana"/>
              </a:rPr>
              <a:t>4:6-7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5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411330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8758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雅各書</a:t>
            </a:r>
            <a:r>
              <a:rPr lang="en-US" altLang="zh-CN" sz="1050" spc="20" dirty="0" smtClean="0">
                <a:latin typeface="+mn-ea"/>
                <a:cs typeface="Verdana"/>
              </a:rPr>
              <a:t>1:22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只是你們要行道，不要單單聽道，自己欺哄自己。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雅各書</a:t>
            </a:r>
            <a:r>
              <a:rPr lang="en-US" altLang="zh-CN" sz="1050" spc="20" dirty="0" smtClean="0">
                <a:latin typeface="+mn-ea"/>
                <a:cs typeface="Verdana"/>
              </a:rPr>
              <a:t>1:22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6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13449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希伯來書</a:t>
            </a:r>
            <a:r>
              <a:rPr lang="en-US" altLang="zh-CN" sz="1050" spc="20" dirty="0" smtClean="0">
                <a:latin typeface="+mn-ea"/>
                <a:cs typeface="Verdana"/>
              </a:rPr>
              <a:t>12:11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凡管教的事，當時不覺得快樂，反覺得愁苦；後來卻為那經練過的人結出平安的果子，就是義。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希伯來書</a:t>
            </a:r>
            <a:r>
              <a:rPr lang="en-US" altLang="zh-CN" sz="1050" spc="20" dirty="0" smtClean="0">
                <a:latin typeface="+mn-ea"/>
                <a:cs typeface="Verdana"/>
              </a:rPr>
              <a:t>12:11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7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27202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創世紀</a:t>
            </a:r>
            <a:r>
              <a:rPr lang="en-US" altLang="zh-CN" sz="1050" spc="20" dirty="0" smtClean="0">
                <a:latin typeface="+mn-ea"/>
                <a:cs typeface="Verdana"/>
              </a:rPr>
              <a:t>2:18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耶和華　神說：「那人獨居不好，我要為他造一個配偶幫助他。」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創世紀</a:t>
            </a:r>
            <a:r>
              <a:rPr lang="en-US" altLang="zh-CN" sz="1050" spc="20" dirty="0" smtClean="0">
                <a:latin typeface="+mn-ea"/>
                <a:cs typeface="Verdana"/>
              </a:rPr>
              <a:t>2:18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8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045317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以弗所書</a:t>
            </a:r>
            <a:r>
              <a:rPr lang="en-US" altLang="zh-CN" sz="1050" spc="20" dirty="0" smtClean="0">
                <a:latin typeface="+mn-ea"/>
                <a:cs typeface="Verdana"/>
              </a:rPr>
              <a:t>5:25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你們作丈夫的，要愛你們的妻子，正如基督愛教會，為教會舍己。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以弗所書</a:t>
            </a:r>
            <a:r>
              <a:rPr lang="en-US" altLang="zh-CN" sz="1050" spc="20" dirty="0" smtClean="0">
                <a:latin typeface="+mn-ea"/>
                <a:cs typeface="Verdana"/>
              </a:rPr>
              <a:t>5:25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9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809760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7350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我對婚姻的承諾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我將如此對待我的妻子，以示我對耶穌的摯愛：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“愛她，尊榮她，想辦法去理解她，並且為了她捨棄我的生命，放棄我的權利。”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這是我對婚姻的承諾。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050" spc="20" dirty="0" smtClean="0">
                <a:latin typeface="+mn-ea"/>
                <a:cs typeface="Verdana"/>
              </a:rPr>
              <a:t>【</a:t>
            </a:r>
            <a:r>
              <a:rPr lang="zh-CN" altLang="en-US" sz="1050" spc="20" dirty="0" smtClean="0">
                <a:latin typeface="+mn-ea"/>
                <a:cs typeface="Verdana"/>
              </a:rPr>
              <a:t>約翰福音</a:t>
            </a:r>
            <a:r>
              <a:rPr lang="en-US" altLang="zh-CN" sz="1050" spc="20" dirty="0" smtClean="0">
                <a:latin typeface="+mn-ea"/>
                <a:cs typeface="Verdana"/>
              </a:rPr>
              <a:t>14:21】【</a:t>
            </a:r>
            <a:r>
              <a:rPr lang="zh-CN" altLang="en-US" sz="1050" spc="20" dirty="0" smtClean="0">
                <a:latin typeface="+mn-ea"/>
                <a:cs typeface="Verdana"/>
              </a:rPr>
              <a:t>以弗所書</a:t>
            </a:r>
            <a:r>
              <a:rPr lang="en-US" altLang="zh-CN" sz="1050" spc="20" dirty="0" smtClean="0">
                <a:latin typeface="+mn-ea"/>
                <a:cs typeface="Verdana"/>
              </a:rPr>
              <a:t>5:25】【</a:t>
            </a:r>
            <a:r>
              <a:rPr lang="zh-CN" altLang="en-US" sz="1050" spc="20" dirty="0" smtClean="0">
                <a:latin typeface="+mn-ea"/>
                <a:cs typeface="Verdana"/>
              </a:rPr>
              <a:t>彼得前書</a:t>
            </a:r>
            <a:r>
              <a:rPr lang="en-US" altLang="zh-CN" sz="1050" spc="20" dirty="0" smtClean="0">
                <a:latin typeface="+mn-ea"/>
                <a:cs typeface="Verdana"/>
              </a:rPr>
              <a:t>3:7</a:t>
            </a:r>
            <a:r>
              <a:rPr lang="en-US" altLang="zh-CN" sz="1050" spc="20" dirty="0">
                <a:latin typeface="+mn-ea"/>
                <a:cs typeface="Verdana"/>
              </a:rPr>
              <a:t>】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10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615447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彼得前書</a:t>
            </a:r>
            <a:r>
              <a:rPr lang="en-US" altLang="zh-CN" sz="1050" spc="20" dirty="0" smtClean="0">
                <a:latin typeface="+mn-ea"/>
                <a:cs typeface="Verdana"/>
              </a:rPr>
              <a:t>4:19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所以，那照　神旨意受苦的人要一心為善，將自己靈魂交與那信實的造化之主。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彼得前書</a:t>
            </a:r>
            <a:r>
              <a:rPr lang="en-US" altLang="zh-CN" sz="1050" spc="20" dirty="0" smtClean="0">
                <a:latin typeface="+mn-ea"/>
                <a:cs typeface="Verdana"/>
              </a:rPr>
              <a:t>4:19</a:t>
            </a:r>
            <a:endParaRPr lang="zh-CN" altLang="en-US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11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418907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19904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彼得</a:t>
            </a:r>
            <a:r>
              <a:rPr lang="zh-CN" altLang="en-US" sz="1050" spc="20" dirty="0" smtClean="0">
                <a:latin typeface="+mn-ea"/>
                <a:cs typeface="Verdana"/>
              </a:rPr>
              <a:t>前書</a:t>
            </a:r>
            <a:r>
              <a:rPr lang="en-US" altLang="zh-CN" sz="1050" spc="20" dirty="0" smtClean="0">
                <a:latin typeface="+mn-ea"/>
                <a:cs typeface="Verdana"/>
              </a:rPr>
              <a:t>3:7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你們作丈夫的也要按情理和妻子同住；因她比你軟弱，與你一同承受生命之恩的，所以要敬重她。這樣，便叫你們的禱告沒有阻礙。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彼得前書</a:t>
            </a:r>
            <a:r>
              <a:rPr lang="en-US" altLang="zh-CN" sz="1050" spc="20" dirty="0" smtClean="0">
                <a:latin typeface="+mn-ea"/>
                <a:cs typeface="Verdana"/>
              </a:rPr>
              <a:t>3:7</a:t>
            </a:r>
            <a:endParaRPr lang="zh-CN" altLang="en-US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12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709314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38627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關於教養兒女的三個聖經原則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lang="zh-CN" altLang="en-US" sz="1050" spc="20" dirty="0" smtClean="0">
                <a:latin typeface="+mn-ea"/>
                <a:cs typeface="Verdana"/>
              </a:rPr>
              <a:t>培養兒女是父親的天職。</a:t>
            </a:r>
            <a:r>
              <a:rPr lang="en-US" altLang="zh-CN" sz="1050" spc="20" dirty="0" smtClean="0">
                <a:latin typeface="+mn-ea"/>
                <a:cs typeface="Verdana"/>
              </a:rPr>
              <a:t>【</a:t>
            </a:r>
            <a:r>
              <a:rPr lang="zh-CN" altLang="en-US" sz="1050" spc="20" dirty="0" smtClean="0">
                <a:latin typeface="+mn-ea"/>
                <a:cs typeface="Verdana"/>
              </a:rPr>
              <a:t>以弗所書</a:t>
            </a:r>
            <a:r>
              <a:rPr lang="en-US" altLang="zh-CN" sz="1050" spc="20" dirty="0" smtClean="0">
                <a:latin typeface="+mn-ea"/>
                <a:cs typeface="Verdana"/>
              </a:rPr>
              <a:t>6:4</a:t>
            </a:r>
            <a:r>
              <a:rPr lang="en-US" altLang="zh-CN" sz="1050" spc="20" dirty="0">
                <a:latin typeface="+mn-ea"/>
                <a:cs typeface="Verdana"/>
              </a:rPr>
              <a:t>】</a:t>
            </a:r>
            <a:endParaRPr lang="zh-CN" altLang="en-US" sz="1050" spc="20" dirty="0">
              <a:latin typeface="+mn-e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lang="zh-CN" altLang="en-US" sz="1050" spc="20" dirty="0" smtClean="0">
                <a:latin typeface="+mn-ea"/>
                <a:cs typeface="Verdana"/>
              </a:rPr>
              <a:t>兒女們的自我形象，是來自于父親口中所出對他們的看法。</a:t>
            </a:r>
            <a:r>
              <a:rPr lang="en-US" altLang="zh-CN" sz="1050" spc="20" dirty="0" smtClean="0">
                <a:latin typeface="+mn-ea"/>
                <a:cs typeface="Verdana"/>
              </a:rPr>
              <a:t>【</a:t>
            </a: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>
                <a:latin typeface="+mn-ea"/>
                <a:cs typeface="Verdana"/>
              </a:rPr>
              <a:t>17:6】</a:t>
            </a:r>
            <a:endParaRPr lang="zh-CN" altLang="en-US" sz="1050" spc="20" dirty="0">
              <a:latin typeface="+mn-ea"/>
              <a:cs typeface="Verdana"/>
            </a:endParaRPr>
          </a:p>
          <a:p>
            <a:pPr marL="184150" indent="-171450">
              <a:lnSpc>
                <a:spcPct val="1000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lang="zh-CN" altLang="en-US" sz="1050" spc="20" dirty="0" smtClean="0">
                <a:latin typeface="+mn-ea"/>
                <a:cs typeface="Verdana"/>
              </a:rPr>
              <a:t>對兒女說的話，將決定他或她的命運。</a:t>
            </a:r>
            <a:r>
              <a:rPr lang="en-US" altLang="zh-CN" sz="1050" spc="20" dirty="0" smtClean="0">
                <a:latin typeface="+mn-ea"/>
                <a:cs typeface="Verdana"/>
              </a:rPr>
              <a:t>【</a:t>
            </a: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>
                <a:latin typeface="+mn-ea"/>
                <a:cs typeface="Verdana"/>
              </a:rPr>
              <a:t>18:21</a:t>
            </a:r>
            <a:r>
              <a:rPr lang="en-US" altLang="zh-CN" sz="1050" spc="20" dirty="0" smtClean="0">
                <a:latin typeface="+mn-ea"/>
                <a:cs typeface="Verdana"/>
              </a:rPr>
              <a:t>】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關於教養兒女的三個聖經原則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13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532238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以弗所書</a:t>
            </a:r>
            <a:r>
              <a:rPr lang="en-US" altLang="zh-CN" sz="1050" spc="20" dirty="0" smtClean="0">
                <a:latin typeface="+mn-ea"/>
                <a:cs typeface="Verdana"/>
              </a:rPr>
              <a:t>6:4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你們作父親的，不要惹兒女的氣，只要照著主的教訓和警戒養育他們。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以弗所書</a:t>
            </a:r>
            <a:r>
              <a:rPr lang="en-US" altLang="zh-CN" sz="1050" spc="20" dirty="0" smtClean="0">
                <a:latin typeface="+mn-ea"/>
                <a:cs typeface="Verdana"/>
              </a:rPr>
              <a:t>6:4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14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4046859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8758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 smtClean="0">
                <a:latin typeface="+mn-ea"/>
                <a:cs typeface="Verdana"/>
              </a:rPr>
              <a:t>17:6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子孫為老人的冠冕；父親是兒女的榮耀。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>
                <a:latin typeface="+mn-ea"/>
                <a:cs typeface="Verdana"/>
              </a:rPr>
              <a:t>17:6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15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506741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8758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 smtClean="0">
                <a:latin typeface="+mn-ea"/>
                <a:cs typeface="Verdana"/>
              </a:rPr>
              <a:t>18:21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生死在舌頭的權下，喜愛它的，必吃它所結的果子。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>
                <a:latin typeface="+mn-ea"/>
                <a:cs typeface="Verdana"/>
              </a:rPr>
              <a:t>18:21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16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810149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8758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 smtClean="0">
                <a:latin typeface="+mn-ea"/>
                <a:cs typeface="Verdana"/>
              </a:rPr>
              <a:t>18:13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未曾聽完先回答的，便是他的愚昧和羞辱。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>
                <a:latin typeface="+mn-ea"/>
                <a:cs typeface="Verdana"/>
              </a:rPr>
              <a:t>18:13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17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30445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37345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彼得前書</a:t>
            </a:r>
            <a:r>
              <a:rPr lang="en-US" altLang="zh-CN" sz="1050" spc="20" dirty="0" smtClean="0">
                <a:latin typeface="+mn-ea"/>
                <a:cs typeface="Verdana"/>
              </a:rPr>
              <a:t>3:8-9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總而言之，你們都要同心，彼此體恤，相愛如弟兄，存慈憐謙卑的心。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不以惡報惡，以辱駡還辱駡，倒要祝福；因你們是為此蒙召，好叫你們承受福氣。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彼得前書</a:t>
            </a:r>
            <a:r>
              <a:rPr lang="en-US" altLang="zh-CN" sz="1050" spc="20" dirty="0" smtClean="0">
                <a:latin typeface="+mn-ea"/>
                <a:cs typeface="Verdana"/>
              </a:rPr>
              <a:t>3:8-9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18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998899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羅馬書</a:t>
            </a:r>
            <a:r>
              <a:rPr lang="en-US" altLang="zh-CN" sz="1050" spc="20" dirty="0" smtClean="0">
                <a:latin typeface="+mn-ea"/>
                <a:cs typeface="Verdana"/>
              </a:rPr>
              <a:t>6:23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因為罪的工價乃是死；惟有　神的恩賜，在我們的主基督耶穌裡，乃是永生。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羅馬書</a:t>
            </a:r>
            <a:r>
              <a:rPr lang="en-US" altLang="zh-CN" sz="1050" spc="20" dirty="0" smtClean="0">
                <a:latin typeface="+mn-ea"/>
                <a:cs typeface="Verdana"/>
              </a:rPr>
              <a:t>6:23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19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835394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2118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以弗所書</a:t>
            </a:r>
            <a:r>
              <a:rPr lang="en-US" altLang="zh-CN" sz="1050" spc="20" dirty="0" smtClean="0">
                <a:latin typeface="+mn-ea"/>
                <a:cs typeface="Verdana"/>
              </a:rPr>
              <a:t>2:8-9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你們得救是本乎恩，也因著信；這並不是出於自己，乃是　神所賜的；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也不是出於行為，免得有人自誇。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以弗所書</a:t>
            </a:r>
            <a:r>
              <a:rPr lang="en-US" altLang="zh-CN" sz="1050" spc="20" dirty="0" smtClean="0">
                <a:latin typeface="+mn-ea"/>
                <a:cs typeface="Verdana"/>
              </a:rPr>
              <a:t>2:8-9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20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508192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8758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約翰福音</a:t>
            </a:r>
            <a:r>
              <a:rPr lang="en-US" altLang="zh-CN" sz="1050" spc="20" dirty="0" smtClean="0">
                <a:latin typeface="+mn-ea"/>
                <a:cs typeface="Verdana"/>
              </a:rPr>
              <a:t>1:12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凡接待祂的，</a:t>
            </a:r>
            <a:r>
              <a:rPr lang="zh-CN" altLang="en-US" sz="1050" spc="20" dirty="0">
                <a:latin typeface="+mn-ea"/>
                <a:cs typeface="Verdana"/>
              </a:rPr>
              <a:t>就是信祂名</a:t>
            </a:r>
            <a:r>
              <a:rPr lang="zh-CN" altLang="en-US" sz="1050" spc="20" dirty="0" smtClean="0">
                <a:latin typeface="+mn-ea"/>
                <a:cs typeface="Verdana"/>
              </a:rPr>
              <a:t>的</a:t>
            </a:r>
            <a:r>
              <a:rPr lang="zh-CN" altLang="en-US" sz="1050" spc="20" dirty="0">
                <a:latin typeface="+mn-ea"/>
                <a:cs typeface="Verdana"/>
              </a:rPr>
              <a:t>人，祂就</a:t>
            </a:r>
            <a:r>
              <a:rPr lang="zh-CN" altLang="en-US" sz="1050" spc="20" dirty="0" smtClean="0">
                <a:latin typeface="+mn-ea"/>
                <a:cs typeface="Verdana"/>
              </a:rPr>
              <a:t>賜他們權柄作　神的兒女。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約翰福音</a:t>
            </a:r>
            <a:r>
              <a:rPr lang="en-US" altLang="zh-CN" sz="1050" spc="20" dirty="0" smtClean="0">
                <a:latin typeface="+mn-ea"/>
                <a:cs typeface="Verdana"/>
              </a:rPr>
              <a:t>1:12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21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829606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約翰福音</a:t>
            </a:r>
            <a:r>
              <a:rPr lang="en-US" altLang="zh-CN" sz="1050" spc="20" dirty="0" smtClean="0">
                <a:latin typeface="+mn-ea"/>
                <a:cs typeface="Verdana"/>
              </a:rPr>
              <a:t>3:16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　神愛世人，</a:t>
            </a:r>
            <a:r>
              <a:rPr lang="zh-CN" altLang="en-US" sz="1050" spc="20" dirty="0">
                <a:latin typeface="+mn-ea"/>
                <a:cs typeface="Verdana"/>
              </a:rPr>
              <a:t>甚至將祂的</a:t>
            </a:r>
            <a:r>
              <a:rPr lang="zh-CN" altLang="en-US" sz="1050" spc="20" dirty="0" smtClean="0">
                <a:latin typeface="+mn-ea"/>
                <a:cs typeface="Verdana"/>
              </a:rPr>
              <a:t>獨生子賜給他們，叫</a:t>
            </a:r>
            <a:r>
              <a:rPr lang="zh-CN" altLang="en-US" sz="1050" spc="20" dirty="0">
                <a:latin typeface="+mn-ea"/>
                <a:cs typeface="Verdana"/>
              </a:rPr>
              <a:t>一切信祂的</a:t>
            </a:r>
            <a:r>
              <a:rPr lang="zh-CN" altLang="en-US" sz="1050" spc="20" dirty="0" smtClean="0">
                <a:latin typeface="+mn-ea"/>
                <a:cs typeface="Verdana"/>
              </a:rPr>
              <a:t>，不致滅亡，反得永生。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約翰福音</a:t>
            </a:r>
            <a:r>
              <a:rPr lang="en-US" altLang="zh-CN" sz="1050" spc="20" dirty="0" smtClean="0">
                <a:latin typeface="+mn-ea"/>
                <a:cs typeface="Verdana"/>
              </a:rPr>
              <a:t>3:16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2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22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204479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馬可福音</a:t>
            </a:r>
            <a:r>
              <a:rPr lang="en-US" altLang="zh-CN" sz="1050" spc="20" dirty="0" smtClean="0">
                <a:latin typeface="+mn-ea"/>
                <a:cs typeface="Verdana"/>
              </a:rPr>
              <a:t>4:19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後來有世上的思慮、錢財的迷惑，和別樣的私欲進來，把道擠住了，就不能結實。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馬可福音</a:t>
            </a:r>
            <a:r>
              <a:rPr lang="en-US" altLang="zh-CN" sz="1050" spc="20" dirty="0" smtClean="0">
                <a:latin typeface="+mn-ea"/>
                <a:cs typeface="Verdana"/>
              </a:rPr>
              <a:t>4:19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23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536935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8758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箴言</a:t>
            </a:r>
            <a:r>
              <a:rPr lang="en-US" altLang="zh-CN" sz="1050" spc="20" dirty="0" smtClean="0">
                <a:latin typeface="+mn-ea"/>
                <a:cs typeface="Verdana"/>
              </a:rPr>
              <a:t>22:7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富戶管轄窮人；欠債的是債主的僕人。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箴言</a:t>
            </a:r>
            <a:r>
              <a:rPr lang="en-US" altLang="zh-CN" sz="1050" spc="20" dirty="0">
                <a:latin typeface="+mn-ea"/>
                <a:cs typeface="Verdana"/>
              </a:rPr>
              <a:t>22:7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24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249910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傳道書</a:t>
            </a:r>
            <a:r>
              <a:rPr lang="en-US" altLang="zh-CN" sz="1050" spc="20" dirty="0" smtClean="0">
                <a:latin typeface="+mn-ea"/>
                <a:cs typeface="Verdana"/>
              </a:rPr>
              <a:t>11:2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你要分給七人，或分給八人，因為你不知道將來有什麼災禍臨到地上。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傳道書</a:t>
            </a:r>
            <a:r>
              <a:rPr lang="en-US" altLang="zh-CN" sz="1050" spc="20" dirty="0" smtClean="0">
                <a:latin typeface="+mn-ea"/>
                <a:cs typeface="Verdana"/>
              </a:rPr>
              <a:t>11:2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25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666515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0374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>
                <a:latin typeface="+mn-ea"/>
                <a:cs typeface="Verdana"/>
              </a:rPr>
              <a:t>提摩太</a:t>
            </a:r>
            <a:r>
              <a:rPr lang="zh-CN" altLang="en-US" sz="1050" spc="20" dirty="0" smtClean="0">
                <a:latin typeface="+mn-ea"/>
                <a:cs typeface="Verdana"/>
              </a:rPr>
              <a:t>前書</a:t>
            </a:r>
            <a:r>
              <a:rPr lang="en-US" altLang="zh-CN" sz="1050" spc="20" dirty="0" smtClean="0">
                <a:latin typeface="+mn-ea"/>
                <a:cs typeface="Verdana"/>
              </a:rPr>
              <a:t>6:18-19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又要囑咐他們行善，在好事上富足，甘心施捨，樂意供給人，為自己積成美好的根基，預備將來，叫他們持定那真正的生命。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提摩太前書</a:t>
            </a:r>
            <a:r>
              <a:rPr lang="en-US" altLang="zh-CN" sz="1050" spc="20" dirty="0" smtClean="0">
                <a:latin typeface="+mn-ea"/>
                <a:cs typeface="Verdana"/>
              </a:rPr>
              <a:t>6:18-19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26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713848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22469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雅各書</a:t>
            </a:r>
            <a:r>
              <a:rPr lang="en-US" altLang="zh-CN" sz="1050" spc="20" dirty="0" smtClean="0">
                <a:latin typeface="+mn-ea"/>
                <a:cs typeface="Verdana"/>
              </a:rPr>
              <a:t>1:2-4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我的弟兄們，你們落在百般試煉中，都要以為大喜樂；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因為知道你們的信心經過試驗，就生忍耐。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但忍耐也當成功，使你們成全、完備，毫無缺欠。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雅各書</a:t>
            </a:r>
            <a:r>
              <a:rPr lang="en-US" altLang="zh-CN" sz="1050" spc="20" dirty="0" smtClean="0">
                <a:latin typeface="+mn-ea"/>
                <a:cs typeface="Verdana"/>
              </a:rPr>
              <a:t>1:2-4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27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651642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38627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馬太福音</a:t>
            </a:r>
            <a:r>
              <a:rPr lang="en-US" altLang="zh-CN" sz="1050" spc="20" dirty="0" smtClean="0">
                <a:latin typeface="+mn-ea"/>
                <a:cs typeface="Verdana"/>
              </a:rPr>
              <a:t>11:28-30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凡勞苦擔重擔的人可以到我這裡來，我就使你們得安息。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我心裡柔和謙卑，你們當負我的軛，學我的樣式；這樣，你們心裡就必得享安息。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因為我的軛是容易的，我的擔子是輕省的。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馬太福音</a:t>
            </a:r>
            <a:r>
              <a:rPr lang="en-US" altLang="zh-CN" sz="1050" spc="20" dirty="0" smtClean="0">
                <a:latin typeface="+mn-ea"/>
                <a:cs typeface="Verdana"/>
              </a:rPr>
              <a:t>11:28-30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28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397608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547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馬太福音</a:t>
            </a:r>
            <a:r>
              <a:rPr lang="en-US" altLang="zh-CN" sz="1050" spc="20" dirty="0" smtClean="0">
                <a:latin typeface="+mn-ea"/>
                <a:cs typeface="Verdana"/>
              </a:rPr>
              <a:t>28:18-20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耶穌進前來，對他們說：「天上地下所有的權柄都賜給我了。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所以，你們要去，使萬民作我的門徒，奉父、子、聖靈的名給他們施洗。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凡我所吩咐你們的，都教訓他們遵守，我就常與你們同在，直到世界的末了。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馬太福音</a:t>
            </a:r>
            <a:r>
              <a:rPr lang="en-US" altLang="zh-CN" sz="1050" spc="20" dirty="0" smtClean="0">
                <a:latin typeface="+mn-ea"/>
                <a:cs typeface="Verdana"/>
              </a:rPr>
              <a:t>28:18-20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29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413631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8758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哥林多前書</a:t>
            </a:r>
            <a:r>
              <a:rPr lang="en-US" altLang="zh-CN" sz="1050" spc="20" dirty="0" smtClean="0">
                <a:latin typeface="+mn-ea"/>
                <a:cs typeface="Verdana"/>
              </a:rPr>
              <a:t>6:20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因為你們是重價買來的。所以，要在你們的身子上榮耀　神。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哥林多前書</a:t>
            </a:r>
            <a:r>
              <a:rPr lang="en-US" altLang="zh-CN" sz="1050" spc="20" dirty="0" smtClean="0">
                <a:latin typeface="+mn-ea"/>
                <a:cs typeface="Verdana"/>
              </a:rPr>
              <a:t>6:20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30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6674625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913772" y="1084465"/>
            <a:ext cx="3785870" cy="12118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歌羅西書</a:t>
            </a:r>
            <a:r>
              <a:rPr lang="en-US" altLang="zh-CN" sz="1050" spc="20" dirty="0" smtClean="0">
                <a:latin typeface="+mn-ea"/>
                <a:cs typeface="Verdana"/>
              </a:rPr>
              <a:t>3:23-24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無論做什麼，都要從心裡做，像是給主做的，不是給人做的</a:t>
            </a:r>
            <a:r>
              <a:rPr lang="zh-CN" altLang="en-US" sz="1050" spc="20" dirty="0" smtClean="0">
                <a:latin typeface="+mn-ea"/>
                <a:cs typeface="Verdana"/>
              </a:rPr>
              <a:t>，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因你們知道從主那裡必得著基業為賞賜；你們所事奉的乃是主基督。</a:t>
            </a:r>
            <a:endParaRPr lang="en-US" altLang="zh-CN" sz="1050" spc="20" dirty="0" smtClean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05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050" spc="20" dirty="0" smtClean="0">
                <a:latin typeface="+mn-ea"/>
                <a:cs typeface="Verdana"/>
              </a:rPr>
              <a:t>歌羅西書</a:t>
            </a:r>
            <a:r>
              <a:rPr lang="en-US" altLang="zh-CN" sz="1050" spc="20" dirty="0" smtClean="0">
                <a:latin typeface="+mn-ea"/>
                <a:cs typeface="Verdana"/>
              </a:rPr>
              <a:t>3:23-24</a:t>
            </a:r>
            <a:endParaRPr lang="en-US" altLang="zh-CN" sz="105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spc="-5" dirty="0" smtClean="0">
                <a:latin typeface="Verdana"/>
                <a:cs typeface="Verdana"/>
              </a:rPr>
              <a:t>男人是勇士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冊</a:t>
            </a:r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31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160282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9472" y="1057033"/>
            <a:ext cx="4058285" cy="158761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40665" marR="287020" indent="-228600" algn="just">
              <a:lnSpc>
                <a:spcPts val="1100"/>
              </a:lnSpc>
              <a:spcBef>
                <a:spcPts val="300"/>
              </a:spcBef>
              <a:buAutoNum type="arabicPeriod"/>
              <a:tabLst>
                <a:tab pos="241300" algn="l"/>
              </a:tabLst>
            </a:pPr>
            <a:r>
              <a:rPr lang="zh-CN" altLang="en-US" sz="1050" spc="20" dirty="0" smtClean="0">
                <a:latin typeface="Times New Roman"/>
                <a:cs typeface="Times New Roman"/>
              </a:rPr>
              <a:t>每週要背誦的經文，先用與 神獨處的方法靈修後，再重讀這經文幾遍，並記下它的重要性。對需要背誦的經文，我通常會特地為此寫一篇與 神獨處的靈修筆記。這樣子，要背的經文我已經學會了一半。</a:t>
            </a:r>
            <a:r>
              <a:rPr sz="1050" spc="20" dirty="0" smtClean="0">
                <a:latin typeface="Times New Roman"/>
                <a:cs typeface="Times New Roman"/>
              </a:rPr>
              <a:t> </a:t>
            </a:r>
            <a:endParaRPr sz="1050" dirty="0" smtClean="0">
              <a:latin typeface="Times New Roman"/>
              <a:cs typeface="Times New Roman"/>
            </a:endParaRPr>
          </a:p>
          <a:p>
            <a:pPr marL="240665" marR="136525" indent="-228600" algn="just">
              <a:lnSpc>
                <a:spcPts val="11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lang="zh-CN" altLang="en-US" sz="1050" spc="20" dirty="0" smtClean="0">
                <a:latin typeface="Times New Roman"/>
                <a:cs typeface="Times New Roman"/>
              </a:rPr>
              <a:t>引用這經文時，總要在開始前和結束後都說出處即哪卷哪章哪節。出處是最難記的部分。重複二次有利於與經文聯接。</a:t>
            </a:r>
            <a:endParaRPr sz="1050" dirty="0" smtClean="0">
              <a:latin typeface="Times New Roman"/>
              <a:cs typeface="Times New Roman"/>
            </a:endParaRPr>
          </a:p>
          <a:p>
            <a:pPr marL="240665" marR="15240" indent="-228600">
              <a:lnSpc>
                <a:spcPct val="871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lang="zh-CN" altLang="en-US" sz="1050" spc="15" dirty="0" smtClean="0">
                <a:latin typeface="Times New Roman"/>
                <a:cs typeface="Times New Roman"/>
              </a:rPr>
              <a:t>練習將出處和經文的第一節一起念，然後再增加下一節，不斷地繼續增加，直到掌握整段經文。只要環境允許，就大聲地背誦這節經文，想盡辦法將每一個字都清晰地說出來。</a:t>
            </a:r>
            <a:r>
              <a:rPr sz="1050" spc="15" dirty="0" smtClean="0">
                <a:latin typeface="Times New Roman"/>
                <a:cs typeface="Times New Roman"/>
              </a:rPr>
              <a:t>.</a:t>
            </a:r>
            <a:endParaRPr sz="1050" dirty="0">
              <a:latin typeface="Times New Roman"/>
              <a:cs typeface="Times New Roman"/>
            </a:endParaRPr>
          </a:p>
          <a:p>
            <a:pPr marL="240665" marR="5080" indent="-228600">
              <a:lnSpc>
                <a:spcPct val="86700"/>
              </a:lnSpc>
              <a:spcBef>
                <a:spcPts val="15"/>
              </a:spcBef>
              <a:buAutoNum type="arabicPeriod"/>
              <a:tabLst>
                <a:tab pos="241300" algn="l"/>
              </a:tabLst>
            </a:pPr>
            <a:r>
              <a:rPr lang="zh-CN" altLang="en-US" sz="1050" spc="15" dirty="0" smtClean="0">
                <a:latin typeface="Times New Roman"/>
                <a:cs typeface="Times New Roman"/>
              </a:rPr>
              <a:t>當學會這節經文後，試著每天複習一兩次。如果將所學會的經文，連續七周每天都複習一次，它將伴隨你一生。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0912" y="645045"/>
            <a:ext cx="390334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zh-CN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幫助你終生記住 神話語的技巧</a:t>
            </a:r>
            <a:endParaRPr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26465" y="841133"/>
            <a:ext cx="3950335" cy="7366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2382913"/>
            <a:ext cx="111569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zh-CN" altLang="en-US" sz="950" spc="15" dirty="0">
                <a:latin typeface="Times New Roman"/>
                <a:cs typeface="Times New Roman"/>
              </a:rPr>
              <a:t>姓名</a:t>
            </a:r>
            <a:r>
              <a:rPr sz="950" spc="10" dirty="0" smtClean="0">
                <a:latin typeface="Times New Roman"/>
                <a:cs typeface="Times New Roman"/>
              </a:rPr>
              <a:t>: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6977" y="2382913"/>
            <a:ext cx="37782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zh-CN" altLang="en-US" sz="950" spc="15" dirty="0" smtClean="0">
                <a:latin typeface="Times New Roman"/>
                <a:cs typeface="Times New Roman"/>
              </a:rPr>
              <a:t>電話</a:t>
            </a:r>
            <a:r>
              <a:rPr sz="950" spc="15" dirty="0" smtClean="0">
                <a:latin typeface="Times New Roman"/>
                <a:cs typeface="Times New Roman"/>
              </a:rPr>
              <a:t>: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3772" y="2635897"/>
            <a:ext cx="219519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spc="25" dirty="0">
                <a:latin typeface="Times New Roman"/>
                <a:cs typeface="Times New Roman"/>
              </a:rPr>
              <a:t>__________________________________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6802" y="2635897"/>
            <a:ext cx="111061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spc="25" dirty="0">
                <a:latin typeface="Times New Roman"/>
                <a:cs typeface="Times New Roman"/>
              </a:rPr>
              <a:t>_________________</a:t>
            </a:r>
            <a:endParaRPr sz="950" dirty="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6472" y="841133"/>
            <a:ext cx="3950335" cy="1577975"/>
            <a:chOff x="926472" y="841133"/>
            <a:chExt cx="3950335" cy="1577975"/>
          </a:xfrm>
        </p:grpSpPr>
        <p:sp>
          <p:nvSpPr>
            <p:cNvPr id="7" name="object 7"/>
            <p:cNvSpPr/>
            <p:nvPr/>
          </p:nvSpPr>
          <p:spPr>
            <a:xfrm>
              <a:off x="926472" y="926477"/>
              <a:ext cx="3770337" cy="14922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26465" y="841133"/>
              <a:ext cx="3950335" cy="73660"/>
            </a:xfrm>
            <a:custGeom>
              <a:avLst/>
              <a:gdLst/>
              <a:ahLst/>
              <a:cxnLst/>
              <a:rect l="l" t="t" r="r" b="b"/>
              <a:pathLst>
                <a:path w="3950335" h="73659">
                  <a:moveTo>
                    <a:pt x="3950220" y="18288"/>
                  </a:moveTo>
                  <a:lnTo>
                    <a:pt x="0" y="18288"/>
                  </a:lnTo>
                  <a:lnTo>
                    <a:pt x="0" y="73152"/>
                  </a:lnTo>
                  <a:lnTo>
                    <a:pt x="3950220" y="73152"/>
                  </a:lnTo>
                  <a:lnTo>
                    <a:pt x="3950220" y="18288"/>
                  </a:lnTo>
                  <a:close/>
                </a:path>
                <a:path w="3950335" h="73659">
                  <a:moveTo>
                    <a:pt x="3950220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3950220" y="9144"/>
                  </a:lnTo>
                  <a:lnTo>
                    <a:pt x="3950220" y="0"/>
                  </a:lnTo>
                  <a:close/>
                </a:path>
              </a:pathLst>
            </a:custGeom>
            <a:solidFill>
              <a:srgbClr val="6324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45069" y="438289"/>
            <a:ext cx="243903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zh-CN" altLang="en-US" sz="2000" spc="-5" dirty="0" smtClean="0">
                <a:latin typeface="Times New Roman"/>
                <a:cs typeface="Times New Roman"/>
              </a:rPr>
              <a:t>男人是勇士經文集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2024</Words>
  <Application>Microsoft Office PowerPoint</Application>
  <PresentationFormat>自定义</PresentationFormat>
  <Paragraphs>281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4" baseType="lpstr">
      <vt:lpstr>Caladea</vt:lpstr>
      <vt:lpstr>等线</vt:lpstr>
      <vt:lpstr>宋体</vt:lpstr>
      <vt:lpstr>微软雅黑</vt:lpstr>
      <vt:lpstr>Arial</vt:lpstr>
      <vt:lpstr>Calibri</vt:lpstr>
      <vt:lpstr>Times New Roman</vt:lpstr>
      <vt:lpstr>Trebuchet MS</vt:lpstr>
      <vt:lpstr>Verdana</vt:lpstr>
      <vt:lpstr>Office Theme</vt:lpstr>
      <vt:lpstr>PowerPoint 演示文稿</vt:lpstr>
      <vt:lpstr>第1冊</vt:lpstr>
      <vt:lpstr>第1冊</vt:lpstr>
      <vt:lpstr>第1冊</vt:lpstr>
      <vt:lpstr>第1冊</vt:lpstr>
      <vt:lpstr>第1冊</vt:lpstr>
      <vt:lpstr>第1冊</vt:lpstr>
      <vt:lpstr>第1冊</vt:lpstr>
      <vt:lpstr>第2冊</vt:lpstr>
      <vt:lpstr>第2冊</vt:lpstr>
      <vt:lpstr>第2冊</vt:lpstr>
      <vt:lpstr>第2冊</vt:lpstr>
      <vt:lpstr>第2冊</vt:lpstr>
      <vt:lpstr>第2冊</vt:lpstr>
      <vt:lpstr>第2冊</vt:lpstr>
      <vt:lpstr>第2冊</vt:lpstr>
      <vt:lpstr>第2冊</vt:lpstr>
      <vt:lpstr>第2冊</vt:lpstr>
      <vt:lpstr>第2冊</vt:lpstr>
      <vt:lpstr>第2冊</vt:lpstr>
      <vt:lpstr>第2冊</vt:lpstr>
      <vt:lpstr>第2冊</vt:lpstr>
      <vt:lpstr>第2冊</vt:lpstr>
      <vt:lpstr>第3冊</vt:lpstr>
      <vt:lpstr>第3冊</vt:lpstr>
      <vt:lpstr>第3冊</vt:lpstr>
      <vt:lpstr>第3冊</vt:lpstr>
      <vt:lpstr>第3冊</vt:lpstr>
      <vt:lpstr>第3冊</vt:lpstr>
      <vt:lpstr>第3冊</vt:lpstr>
      <vt:lpstr>第3冊</vt:lpstr>
      <vt:lpstr>第3冊</vt:lpstr>
      <vt:lpstr>幫助你終生記住 神話語的技巧</vt:lpstr>
      <vt:lpstr>男人是勇士經文集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张玉柱.yuzhu</cp:lastModifiedBy>
  <cp:revision>35</cp:revision>
  <cp:lastPrinted>2020-12-01T08:20:23Z</cp:lastPrinted>
  <dcterms:created xsi:type="dcterms:W3CDTF">2020-11-06T07:45:58Z</dcterms:created>
  <dcterms:modified xsi:type="dcterms:W3CDTF">2022-04-06T16:21:10Z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2020-11-06T00:00:00Z</vt:filetime>
  </property>
</Properties>
</file>