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4" r:id="rId17"/>
    <p:sldId id="303" r:id="rId18"/>
    <p:sldId id="305" r:id="rId19"/>
    <p:sldId id="306" r:id="rId20"/>
    <p:sldId id="307" r:id="rId21"/>
    <p:sldId id="308" r:id="rId22"/>
    <p:sldId id="309" r:id="rId23"/>
    <p:sldId id="311" r:id="rId24"/>
    <p:sldId id="310" r:id="rId25"/>
    <p:sldId id="312" r:id="rId26"/>
    <p:sldId id="313" r:id="rId27"/>
    <p:sldId id="314" r:id="rId28"/>
    <p:sldId id="315" r:id="rId29"/>
    <p:sldId id="316" r:id="rId30"/>
    <p:sldId id="318" r:id="rId31"/>
    <p:sldId id="317" r:id="rId32"/>
  </p:sldIdLst>
  <p:sldSz cx="5334000" cy="3505200"/>
  <p:notesSz cx="5334000" cy="35052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68" d="100"/>
          <a:sy n="168" d="100"/>
        </p:scale>
        <p:origin x="823" y="7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62075" y="1199133"/>
            <a:ext cx="3609848" cy="2235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00100" y="1962912"/>
            <a:ext cx="3733800" cy="876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065"/>
              </a:lnSpc>
            </a:pPr>
            <a:fld id="{81D60167-4931-47E6-BA6A-407CBD079E47}" type="slidenum">
              <a:rPr spc="-240" dirty="0"/>
              <a:t>‹#›</a:t>
            </a:fld>
            <a:endParaRPr spc="-24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065"/>
              </a:lnSpc>
            </a:pPr>
            <a:fld id="{81D60167-4931-47E6-BA6A-407CBD079E47}" type="slidenum">
              <a:rPr spc="-240" dirty="0"/>
              <a:t>‹#›</a:t>
            </a:fld>
            <a:endParaRPr spc="-24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6700" y="806196"/>
            <a:ext cx="2320290" cy="23134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47010" y="806196"/>
            <a:ext cx="2320290" cy="23134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065"/>
              </a:lnSpc>
            </a:pPr>
            <a:fld id="{81D60167-4931-47E6-BA6A-407CBD079E47}" type="slidenum">
              <a:rPr spc="-240" dirty="0"/>
              <a:t>‹#›</a:t>
            </a:fld>
            <a:endParaRPr spc="-24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065"/>
              </a:lnSpc>
            </a:pPr>
            <a:fld id="{81D60167-4931-47E6-BA6A-407CBD079E47}" type="slidenum">
              <a:rPr spc="-240" dirty="0"/>
              <a:t>‹#›</a:t>
            </a:fld>
            <a:endParaRPr spc="-24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00707" y="612219"/>
            <a:ext cx="4120439" cy="1436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065"/>
              </a:lnSpc>
            </a:pPr>
            <a:fld id="{81D60167-4931-47E6-BA6A-407CBD079E47}" type="slidenum">
              <a:rPr spc="-240" dirty="0"/>
              <a:t>‹#›</a:t>
            </a:fld>
            <a:endParaRPr spc="-24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003090" y="269574"/>
            <a:ext cx="1064209" cy="29689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2075" y="869950"/>
            <a:ext cx="3609848" cy="2235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2075" y="1174750"/>
            <a:ext cx="3609848" cy="1506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13560" y="3259836"/>
            <a:ext cx="1706880" cy="175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6700" y="3259836"/>
            <a:ext cx="1226820" cy="175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6636" y="2824148"/>
            <a:ext cx="177800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065"/>
              </a:lnSpc>
            </a:pPr>
            <a:fld id="{81D60167-4931-47E6-BA6A-407CBD079E47}" type="slidenum">
              <a:rPr spc="-240" dirty="0"/>
              <a:t>‹#›</a:t>
            </a:fld>
            <a:endParaRPr spc="-24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69133" y="1806765"/>
            <a:ext cx="196659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1500" spc="-30" dirty="0" smtClean="0">
                <a:solidFill>
                  <a:srgbClr val="231F20"/>
                </a:solidFill>
                <a:latin typeface="Arial"/>
                <a:cs typeface="Arial"/>
              </a:rPr>
              <a:t>領袖經文集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755" y="2247644"/>
            <a:ext cx="9448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spc="-85" dirty="0" smtClean="0">
                <a:solidFill>
                  <a:srgbClr val="231F20"/>
                </a:solidFill>
                <a:latin typeface="Verdana"/>
                <a:cs typeface="Verdana"/>
              </a:rPr>
              <a:t>姓名</a:t>
            </a:r>
            <a:r>
              <a:rPr sz="800" spc="-100" dirty="0" smtClean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7755" y="2819144"/>
            <a:ext cx="3219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800" spc="-85" dirty="0" smtClean="0">
                <a:solidFill>
                  <a:srgbClr val="231F20"/>
                </a:solidFill>
                <a:latin typeface="Verdana"/>
                <a:cs typeface="Verdana"/>
              </a:rPr>
              <a:t>電話</a:t>
            </a:r>
            <a:r>
              <a:rPr sz="800" spc="-85" dirty="0" smtClean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0455" y="2446045"/>
            <a:ext cx="4097020" cy="0"/>
          </a:xfrm>
          <a:custGeom>
            <a:avLst/>
            <a:gdLst/>
            <a:ahLst/>
            <a:cxnLst/>
            <a:rect l="l" t="t" r="r" b="b"/>
            <a:pathLst>
              <a:path w="4097020">
                <a:moveTo>
                  <a:pt x="0" y="0"/>
                </a:moveTo>
                <a:lnTo>
                  <a:pt x="4096512" y="0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4113" y="2804490"/>
            <a:ext cx="4097020" cy="0"/>
          </a:xfrm>
          <a:custGeom>
            <a:avLst/>
            <a:gdLst/>
            <a:ahLst/>
            <a:cxnLst/>
            <a:rect l="l" t="t" r="r" b="b"/>
            <a:pathLst>
              <a:path w="4097020">
                <a:moveTo>
                  <a:pt x="0" y="0"/>
                </a:moveTo>
                <a:lnTo>
                  <a:pt x="4096512" y="0"/>
                </a:lnTo>
              </a:path>
            </a:pathLst>
          </a:custGeom>
          <a:ln w="889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14300" y="373062"/>
            <a:ext cx="190500" cy="15875"/>
            <a:chOff x="114300" y="373062"/>
            <a:chExt cx="190500" cy="15875"/>
          </a:xfrm>
        </p:grpSpPr>
        <p:sp>
          <p:nvSpPr>
            <p:cNvPr id="9" name="object 9"/>
            <p:cNvSpPr/>
            <p:nvPr/>
          </p:nvSpPr>
          <p:spPr>
            <a:xfrm>
              <a:off x="1143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190500" y="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3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19050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12" name="object 12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373062" y="114300"/>
            <a:ext cx="15875" cy="190500"/>
            <a:chOff x="373062" y="114300"/>
            <a:chExt cx="15875" cy="190500"/>
          </a:xfrm>
        </p:grpSpPr>
        <p:sp>
          <p:nvSpPr>
            <p:cNvPr id="15" name="object 15"/>
            <p:cNvSpPr/>
            <p:nvPr/>
          </p:nvSpPr>
          <p:spPr>
            <a:xfrm>
              <a:off x="381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1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8" name="object 18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292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53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 smtClean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2036" y="507492"/>
            <a:ext cx="7137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100" b="1" spc="-35" dirty="0" smtClean="0">
                <a:latin typeface="Trebuchet MS"/>
                <a:cs typeface="Trebuchet MS"/>
              </a:rPr>
              <a:t>介紹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2075" y="790422"/>
            <a:ext cx="3004185" cy="143661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3335">
              <a:lnSpc>
                <a:spcPct val="147100"/>
              </a:lnSpc>
              <a:spcBef>
                <a:spcPts val="90"/>
              </a:spcBef>
            </a:pPr>
            <a:r>
              <a:rPr lang="zh-CN" altLang="en-US" sz="900" b="1" spc="-35" dirty="0" smtClean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zh-CN" alt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的領袖，若要成為男人建造的專家，他必須熟悉與男人面臨的挑戰相關的核心經文。</a:t>
            </a:r>
            <a:r>
              <a:rPr lang="zh-CN" altLang="en-US" sz="900" spc="-5" dirty="0" smtClean="0">
                <a:solidFill>
                  <a:srgbClr val="231F20"/>
                </a:solidFill>
                <a:latin typeface="Arial"/>
                <a:cs typeface="Arial"/>
              </a:rPr>
              <a:t>這</a:t>
            </a:r>
            <a:r>
              <a:rPr lang="en-US" altLang="zh-CN" sz="900" spc="-5" dirty="0" smtClean="0">
                <a:solidFill>
                  <a:srgbClr val="231F20"/>
                </a:solidFill>
                <a:latin typeface="Arial"/>
                <a:cs typeface="Arial"/>
              </a:rPr>
              <a:t>29</a:t>
            </a:r>
            <a:r>
              <a:rPr lang="zh-CN" altLang="en-US" sz="900" spc="-5" dirty="0" smtClean="0">
                <a:solidFill>
                  <a:srgbClr val="231F20"/>
                </a:solidFill>
                <a:latin typeface="Arial"/>
                <a:cs typeface="Arial"/>
              </a:rPr>
              <a:t>段經文源自</a:t>
            </a:r>
            <a:r>
              <a:rPr lang="zh-CN" altLang="en-US" sz="900" b="1" spc="-5" dirty="0" smtClean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zh-CN" altLang="en-US" sz="900" spc="-5" dirty="0" smtClean="0">
                <a:solidFill>
                  <a:srgbClr val="231F20"/>
                </a:solidFill>
                <a:latin typeface="Arial"/>
                <a:cs typeface="Arial"/>
              </a:rPr>
              <a:t>課程。</a:t>
            </a:r>
            <a:r>
              <a:rPr lang="zh-CN" altLang="en-US" sz="900" spc="5" dirty="0" smtClean="0">
                <a:solidFill>
                  <a:srgbClr val="231F20"/>
                </a:solidFill>
                <a:latin typeface="Arial"/>
                <a:cs typeface="Arial"/>
              </a:rPr>
              <a:t>在你帶領這課程時，這些經文將提升你門徒培訓和回答他們日常面臨的問題的能力。當你的組員看到你熟記這些經文的時候，他們也會被激勵去做同樣的事情。</a:t>
            </a:r>
            <a:r>
              <a:rPr lang="zh-CN" altLang="en-US" sz="900" spc="-30" dirty="0" smtClean="0">
                <a:solidFill>
                  <a:srgbClr val="231F20"/>
                </a:solidFill>
                <a:latin typeface="Arial"/>
                <a:cs typeface="Arial"/>
              </a:rPr>
              <a:t>領袖經文集是為了那些已經熟記了</a:t>
            </a:r>
            <a:r>
              <a:rPr lang="zh-CN" altLang="en-US" sz="900" b="1" spc="-30" dirty="0" smtClean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男人是勇士</a:t>
            </a:r>
            <a:r>
              <a:rPr lang="zh-CN" altLang="en-US" sz="900" spc="-30" dirty="0" smtClean="0">
                <a:solidFill>
                  <a:srgbClr val="231F20"/>
                </a:solidFill>
                <a:latin typeface="Arial"/>
                <a:cs typeface="Arial"/>
              </a:rPr>
              <a:t>學員經文集，並且希望在那些經文基礎上掌握更多經文的領袖設計的。</a:t>
            </a:r>
            <a:endParaRPr sz="9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6" name="object 6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9" name="object 9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2" name="object 12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5" name="object 15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sz="1400" dirty="0" smtClean="0"/>
              <a:t>哥林多</a:t>
            </a:r>
            <a:r>
              <a:rPr lang="zh-TW" altLang="en-US" sz="1400" dirty="0"/>
              <a:t>前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3:10</a:t>
            </a:r>
            <a:endParaRPr sz="1300" dirty="0"/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8809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8300"/>
              </a:lnSpc>
              <a:spcBef>
                <a:spcPts val="100"/>
              </a:spcBef>
            </a:pPr>
            <a:r>
              <a:rPr lang="en-US" altLang="zh-TW" sz="1000" baseline="30000" dirty="0" smtClean="0"/>
              <a:t>10</a:t>
            </a:r>
            <a:r>
              <a:rPr lang="zh-TW" altLang="en-US" sz="1000" dirty="0" smtClean="0"/>
              <a:t>我</a:t>
            </a:r>
            <a:r>
              <a:rPr lang="zh-TW" altLang="en-US" sz="1000" dirty="0"/>
              <a:t>照　神所給我的恩典，好像一個聰明的工頭，立好了根基，別人在上面建造；只是各人要謹慎怎樣在上面建造</a:t>
            </a:r>
            <a:r>
              <a:rPr lang="zh-TW" altLang="en-US" sz="1000" dirty="0" smtClean="0"/>
              <a:t>。</a:t>
            </a:r>
            <a:endParaRPr lang="en-US" altLang="zh-TW" sz="1000" dirty="0"/>
          </a:p>
          <a:p>
            <a:pPr marR="5080">
              <a:lnSpc>
                <a:spcPct val="108300"/>
              </a:lnSpc>
              <a:spcBef>
                <a:spcPts val="100"/>
              </a:spcBef>
            </a:pPr>
            <a:endParaRPr sz="850" dirty="0" smtClean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zh-TW" altLang="en-US" sz="1400" dirty="0"/>
              <a:t>哥林多前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3:10</a:t>
            </a:r>
            <a:endParaRPr sz="1400" dirty="0">
              <a:latin typeface="+mn-ea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35890" cy="149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sz="900" spc="-35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 smtClean="0">
                <a:latin typeface="宋体" panose="02010600030101010101" pitchFamily="2" charset="-122"/>
              </a:rPr>
              <a:t>傳</a:t>
            </a:r>
            <a:r>
              <a:rPr lang="zh-TW" altLang="en-US" sz="1400" dirty="0">
                <a:latin typeface="宋体" panose="02010600030101010101" pitchFamily="2" charset="-122"/>
              </a:rPr>
              <a:t>道</a:t>
            </a:r>
            <a:r>
              <a:rPr lang="zh-TW" altLang="en-US" sz="1400" dirty="0" smtClean="0">
                <a:latin typeface="宋体" panose="02010600030101010101" pitchFamily="2" charset="-122"/>
              </a:rPr>
              <a:t>書</a:t>
            </a:r>
            <a:r>
              <a:rPr lang="en-US" altLang="zh-TW" sz="1400" dirty="0" smtClean="0">
                <a:latin typeface="宋体" panose="02010600030101010101" pitchFamily="2" charset="-122"/>
              </a:rPr>
              <a:t>10:10</a:t>
            </a:r>
            <a:endParaRPr lang="en-US" altLang="zh-CN" sz="1400" dirty="0">
              <a:latin typeface="+mj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>
                <a:latin typeface="宋体" panose="02010600030101010101" pitchFamily="2" charset="-122"/>
              </a:rPr>
              <a:t>10</a:t>
            </a:r>
            <a:r>
              <a:rPr lang="zh-TW" altLang="en-US" sz="1000" dirty="0" smtClean="0">
                <a:latin typeface="宋体" panose="02010600030101010101" pitchFamily="2" charset="-122"/>
              </a:rPr>
              <a:t>鐵器鈍了，若不將刃磨快，就必多費氣力；</a:t>
            </a:r>
            <a:endParaRPr lang="en-US" altLang="zh-TW" sz="1000" dirty="0" smtClean="0">
              <a:latin typeface="宋体" panose="02010600030101010101" pitchFamily="2" charset="-122"/>
            </a:endParaRPr>
          </a:p>
          <a:p>
            <a:r>
              <a:rPr lang="zh-TW" altLang="en-US" sz="1000" dirty="0" smtClean="0">
                <a:latin typeface="宋体" panose="02010600030101010101" pitchFamily="2" charset="-122"/>
              </a:rPr>
              <a:t>但得智慧指教，便有益處。</a:t>
            </a:r>
            <a:endParaRPr lang="en-US" altLang="zh-TW" sz="1000" dirty="0" smtClean="0">
              <a:latin typeface="宋体" panose="02010600030101010101" pitchFamily="2" charset="-122"/>
            </a:endParaRPr>
          </a:p>
          <a:p>
            <a:endParaRPr lang="en-US" altLang="zh-CN" sz="1000" dirty="0">
              <a:latin typeface="宋体" panose="02010600030101010101" pitchFamily="2" charset="-122"/>
            </a:endParaRPr>
          </a:p>
          <a:p>
            <a:r>
              <a:rPr lang="zh-TW" altLang="en-US" sz="1400" dirty="0">
                <a:latin typeface="宋体" panose="02010600030101010101" pitchFamily="2" charset="-122"/>
              </a:rPr>
              <a:t>傳道</a:t>
            </a:r>
            <a:r>
              <a:rPr lang="zh-TW" altLang="en-US" sz="1400" dirty="0" smtClean="0">
                <a:latin typeface="宋体" panose="02010600030101010101" pitchFamily="2" charset="-122"/>
              </a:rPr>
              <a:t>書</a:t>
            </a:r>
            <a:r>
              <a:rPr lang="en-US" altLang="zh-TW" sz="1400" dirty="0" smtClean="0">
                <a:latin typeface="宋体" panose="02010600030101010101" pitchFamily="2" charset="-122"/>
              </a:rPr>
              <a:t>10:10</a:t>
            </a:r>
            <a:endParaRPr lang="en-US" altLang="zh-CN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35890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0917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 smtClean="0"/>
              <a:t>哥林多</a:t>
            </a:r>
            <a:r>
              <a:rPr lang="zh-TW" altLang="en-US" sz="1400" dirty="0"/>
              <a:t>後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11:3</a:t>
            </a:r>
            <a:endParaRPr lang="en-US" altLang="zh-TW" sz="1400" dirty="0"/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3</a:t>
            </a:r>
            <a:r>
              <a:rPr lang="zh-TW" altLang="en-US" sz="1000" dirty="0" smtClean="0"/>
              <a:t>我</a:t>
            </a:r>
            <a:r>
              <a:rPr lang="zh-TW" altLang="en-US" sz="1000" dirty="0"/>
              <a:t>只怕你們的心偏邪了，失去那向基督所獻誠懇貞</a:t>
            </a:r>
            <a:r>
              <a:rPr lang="zh-TW" altLang="en-US" sz="1000" dirty="0" smtClean="0"/>
              <a:t>潔的</a:t>
            </a:r>
            <a:r>
              <a:rPr lang="zh-TW" altLang="en-US" sz="1000" dirty="0"/>
              <a:t>心，就像蛇用詭詐誘惑了夏娃一樣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/>
          </a:p>
          <a:p>
            <a:r>
              <a:rPr lang="zh-TW" altLang="en-US" sz="1400" dirty="0"/>
              <a:t>哥林多後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11:3</a:t>
            </a:r>
            <a:endParaRPr lang="en-US" altLang="zh-CN" sz="1400" kern="0" dirty="0">
              <a:solidFill>
                <a:srgbClr val="231F20"/>
              </a:solidFill>
              <a:latin typeface="宋体" panose="02010600030101010101" pitchFamily="2" charset="-122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35890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5136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傳道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4:9-10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9</a:t>
            </a:r>
            <a:r>
              <a:rPr lang="zh-TW" altLang="en-US" sz="1000" dirty="0" smtClean="0"/>
              <a:t>兩</a:t>
            </a:r>
            <a:r>
              <a:rPr lang="zh-TW" altLang="en-US" sz="1000" dirty="0"/>
              <a:t>個人總比一個人好，他們勞碌同得美好的報償</a:t>
            </a:r>
            <a:r>
              <a:rPr lang="zh-TW" altLang="en-US" sz="1000" dirty="0" smtClean="0"/>
              <a:t>。</a:t>
            </a:r>
            <a:r>
              <a:rPr lang="en-US" altLang="zh-TW" sz="1000" baseline="30000" dirty="0" smtClean="0"/>
              <a:t>10</a:t>
            </a:r>
            <a:r>
              <a:rPr lang="zh-TW" altLang="en-US" sz="1000" dirty="0" smtClean="0"/>
              <a:t>若是</a:t>
            </a:r>
            <a:r>
              <a:rPr lang="zh-TW" altLang="en-US" sz="1000" dirty="0"/>
              <a:t>跌倒，這人可以扶起他的同伴；倘若孤身跌倒，沒有別人扶起他來，這人就有禍了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/>
              <a:t>傳道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4:9-10</a:t>
            </a:r>
            <a:endParaRPr lang="en-US" altLang="zh-TW" sz="1400" dirty="0"/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35890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4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2826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823650"/>
            <a:ext cx="15619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約翰</a:t>
            </a:r>
            <a:r>
              <a:rPr lang="zh-TW" altLang="en-US" sz="1400" dirty="0" smtClean="0"/>
              <a:t>福音</a:t>
            </a:r>
            <a:r>
              <a:rPr lang="en-US" altLang="zh-TW" sz="1400" dirty="0" smtClean="0"/>
              <a:t>15:4-8</a:t>
            </a:r>
            <a:endParaRPr lang="en-US" altLang="zh-TW" sz="1400" dirty="0"/>
          </a:p>
        </p:txBody>
      </p:sp>
      <p:sp>
        <p:nvSpPr>
          <p:cNvPr id="5" name="object 5"/>
          <p:cNvSpPr txBox="1"/>
          <p:nvPr/>
        </p:nvSpPr>
        <p:spPr>
          <a:xfrm>
            <a:off x="862075" y="1128450"/>
            <a:ext cx="3100325" cy="17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4</a:t>
            </a:r>
            <a:r>
              <a:rPr lang="zh-TW" altLang="en-US" sz="1000" dirty="0" smtClean="0"/>
              <a:t>你</a:t>
            </a:r>
            <a:r>
              <a:rPr lang="zh-TW" altLang="en-US" sz="1000" dirty="0"/>
              <a:t>們要常在我裏面，我也常在你們裏面。枝子若不常在葡萄樹上，自己就不能結果子；你們若不常在我裏面，也是這樣</a:t>
            </a:r>
            <a:r>
              <a:rPr lang="zh-TW" altLang="en-US" sz="1000" dirty="0" smtClean="0"/>
              <a:t>。</a:t>
            </a:r>
            <a:r>
              <a:rPr lang="en-US" altLang="zh-TW" sz="1000" baseline="30000" dirty="0" smtClean="0"/>
              <a:t>5</a:t>
            </a:r>
            <a:r>
              <a:rPr lang="zh-TW" altLang="en-US" sz="1000" dirty="0" smtClean="0"/>
              <a:t>我</a:t>
            </a:r>
            <a:r>
              <a:rPr lang="zh-TW" altLang="en-US" sz="1000" dirty="0"/>
              <a:t>就是葡萄樹，你們是枝子。常在我裏面的，我也常在他裏面，這人就多結果子，因為離了我，你們就不能做甚麼</a:t>
            </a:r>
            <a:r>
              <a:rPr lang="zh-TW" altLang="en-US" sz="1000" dirty="0" smtClean="0"/>
              <a:t>。</a:t>
            </a:r>
            <a:r>
              <a:rPr lang="en-US" altLang="zh-TW" sz="1000" baseline="30000" dirty="0" smtClean="0"/>
              <a:t>6</a:t>
            </a:r>
            <a:r>
              <a:rPr lang="zh-TW" altLang="en-US" sz="1000" dirty="0" smtClean="0"/>
              <a:t>人</a:t>
            </a:r>
            <a:r>
              <a:rPr lang="zh-TW" altLang="en-US" sz="1000" dirty="0"/>
              <a:t>若不常在我裏面，就像枝子被丟在外面，枯乾了，人撿起來，扔進火裏燒了</a:t>
            </a:r>
            <a:r>
              <a:rPr lang="zh-TW" altLang="en-US" sz="1000" dirty="0" smtClean="0"/>
              <a:t>。</a:t>
            </a:r>
            <a:r>
              <a:rPr lang="en-US" altLang="zh-TW" sz="1000" baseline="30000" dirty="0" smtClean="0"/>
              <a:t>7</a:t>
            </a:r>
            <a:r>
              <a:rPr lang="zh-TW" altLang="en-US" sz="1000" dirty="0" smtClean="0"/>
              <a:t>你</a:t>
            </a:r>
            <a:r>
              <a:rPr lang="zh-TW" altLang="en-US" sz="1000" dirty="0"/>
              <a:t>們若常在我裏面，我的話也常在你們裏面，凡你們想要的，祈求，就給你們成全</a:t>
            </a:r>
            <a:r>
              <a:rPr lang="zh-TW" altLang="en-US" sz="1000" dirty="0" smtClean="0"/>
              <a:t>。</a:t>
            </a:r>
            <a:r>
              <a:rPr lang="en-US" altLang="zh-TW" sz="1000" baseline="30000" dirty="0" smtClean="0"/>
              <a:t>8</a:t>
            </a:r>
            <a:r>
              <a:rPr lang="zh-TW" altLang="en-US" sz="1000" dirty="0" smtClean="0"/>
              <a:t>你</a:t>
            </a:r>
            <a:r>
              <a:rPr lang="zh-TW" altLang="en-US" sz="1000" dirty="0"/>
              <a:t>們多結果子，我父就因此得榮耀，你們</a:t>
            </a:r>
            <a:r>
              <a:rPr lang="zh-TW" altLang="en-US" sz="1000" dirty="0" smtClean="0"/>
              <a:t>也就是我</a:t>
            </a:r>
            <a:r>
              <a:rPr lang="zh-TW" altLang="en-US" sz="1000" dirty="0"/>
              <a:t>的門徒了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/>
              <a:t>約翰</a:t>
            </a:r>
            <a:r>
              <a:rPr lang="zh-TW" altLang="en-US" sz="1400" dirty="0" smtClean="0"/>
              <a:t>福音</a:t>
            </a:r>
            <a:r>
              <a:rPr lang="en-US" altLang="zh-TW" sz="1400" dirty="0" smtClean="0"/>
              <a:t>15:4-8</a:t>
            </a:r>
            <a:endParaRPr lang="en-US" altLang="zh-TW" sz="1400" dirty="0"/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35890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5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2235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歌羅西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3:16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16</a:t>
            </a:r>
            <a:r>
              <a:rPr lang="zh-TW" altLang="en-US" sz="1000" dirty="0" smtClean="0"/>
              <a:t>當</a:t>
            </a:r>
            <a:r>
              <a:rPr lang="zh-TW" altLang="en-US" sz="1000" dirty="0"/>
              <a:t>用各樣的智慧，把基督的道豐豐富富的存在心裏，用詩篇、讚美詩、靈歌，彼此教導，互相勸戒，以感恩的心歌頌　神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/>
              <a:t>歌羅西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3:16</a:t>
            </a:r>
            <a:endParaRPr lang="zh-CN" altLang="en-US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35890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6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3504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1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馬太</a:t>
            </a:r>
            <a:r>
              <a:rPr lang="zh-TW" altLang="en-US" sz="1400" dirty="0" smtClean="0"/>
              <a:t>福音</a:t>
            </a:r>
            <a:r>
              <a:rPr lang="en-US" altLang="zh-TW" sz="1400" dirty="0" smtClean="0"/>
              <a:t>22:29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29</a:t>
            </a:r>
            <a:r>
              <a:rPr lang="zh-TW" altLang="en-US" sz="1000" dirty="0" smtClean="0"/>
              <a:t>耶</a:t>
            </a:r>
            <a:r>
              <a:rPr lang="zh-TW" altLang="en-US" sz="1000" dirty="0"/>
              <a:t>穌回答他們說：「你們錯了，因為不明白聖經，也不知道　神的大能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/>
              <a:t>馬太</a:t>
            </a:r>
            <a:r>
              <a:rPr lang="zh-TW" altLang="en-US" sz="1400" dirty="0" smtClean="0"/>
              <a:t>福音</a:t>
            </a:r>
            <a:r>
              <a:rPr lang="en-US" altLang="zh-TW" sz="1400" dirty="0" smtClean="0"/>
              <a:t>22:29</a:t>
            </a:r>
            <a:endParaRPr lang="zh-CN" altLang="en-US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35890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7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3804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CN" sz="900" spc="-15" dirty="0" smtClean="0">
                <a:solidFill>
                  <a:srgbClr val="231F20"/>
                </a:solidFill>
                <a:latin typeface="+mn-ea"/>
                <a:cs typeface="Arial"/>
              </a:rPr>
              <a:t>2</a:t>
            </a:r>
            <a:r>
              <a:rPr lang="zh-CN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 smtClean="0"/>
              <a:t>箴言</a:t>
            </a:r>
            <a:r>
              <a:rPr lang="en-US" altLang="zh-TW" sz="1400" dirty="0" smtClean="0"/>
              <a:t>17:6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6</a:t>
            </a:r>
            <a:r>
              <a:rPr lang="zh-TW" altLang="en-US" sz="1000" dirty="0" smtClean="0"/>
              <a:t>子</a:t>
            </a:r>
            <a:r>
              <a:rPr lang="zh-TW" altLang="en-US" sz="1000" dirty="0"/>
              <a:t>孫為老人的冠冕；</a:t>
            </a:r>
          </a:p>
          <a:p>
            <a:r>
              <a:rPr lang="zh-TW" altLang="en-US" sz="1000" dirty="0"/>
              <a:t>父母是兒女的榮耀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 smtClean="0"/>
              <a:t>箴言</a:t>
            </a:r>
            <a:r>
              <a:rPr lang="en-US" altLang="zh-TW" sz="1400" dirty="0" smtClean="0"/>
              <a:t>17:6</a:t>
            </a:r>
            <a:endParaRPr lang="zh-CN" altLang="en-US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35890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8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0594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2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 smtClean="0"/>
              <a:t>箴言</a:t>
            </a:r>
            <a:r>
              <a:rPr lang="en-US" altLang="zh-TW" sz="1400" dirty="0" smtClean="0"/>
              <a:t>13:24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24</a:t>
            </a:r>
            <a:r>
              <a:rPr lang="zh-TW" altLang="en-US" sz="1000" dirty="0" smtClean="0"/>
              <a:t>不忍用杖打兒子的，是恨惡他；疼愛兒子的，隨時管教。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 smtClean="0"/>
              <a:t>箴言</a:t>
            </a:r>
            <a:r>
              <a:rPr lang="en-US" altLang="zh-TW" sz="1400" dirty="0" smtClean="0"/>
              <a:t>13:24</a:t>
            </a:r>
            <a:endParaRPr lang="zh-CN" altLang="en-US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35890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9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1210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2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申命</a:t>
            </a:r>
            <a:r>
              <a:rPr lang="zh-TW" altLang="en-US" sz="1400" dirty="0" smtClean="0"/>
              <a:t>記</a:t>
            </a:r>
            <a:r>
              <a:rPr lang="en-US" altLang="zh-TW" sz="1400" dirty="0" smtClean="0"/>
              <a:t>6:5-7</a:t>
            </a:r>
            <a:endParaRPr lang="en-US" altLang="zh-TW" sz="1400" dirty="0"/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="1" baseline="30000" dirty="0" smtClean="0"/>
              <a:t>5</a:t>
            </a:r>
            <a:r>
              <a:rPr lang="zh-TW" altLang="en-US" sz="1000" dirty="0" smtClean="0"/>
              <a:t>你要盡心、盡性、盡力愛耶和華─你的　神。</a:t>
            </a:r>
            <a:endParaRPr lang="en-US" altLang="zh-TW" sz="1000" dirty="0" smtClean="0"/>
          </a:p>
          <a:p>
            <a:r>
              <a:rPr lang="en-US" altLang="zh-TW" sz="1000" baseline="30000" dirty="0" smtClean="0"/>
              <a:t>6</a:t>
            </a:r>
            <a:r>
              <a:rPr lang="zh-TW" altLang="en-US" sz="1000" dirty="0" smtClean="0"/>
              <a:t>我今日所吩咐你的話都要記在心上，</a:t>
            </a:r>
            <a:endParaRPr lang="en-US" altLang="zh-TW" sz="1000" dirty="0" smtClean="0"/>
          </a:p>
          <a:p>
            <a:r>
              <a:rPr lang="en-US" altLang="zh-TW" sz="1000" baseline="30000" dirty="0" smtClean="0"/>
              <a:t>7</a:t>
            </a:r>
            <a:r>
              <a:rPr lang="zh-TW" altLang="en-US" sz="1000" dirty="0" smtClean="0"/>
              <a:t>也要殷勤教訓你的兒女。無論你坐在家裡，行在路上，躺下，起來，都要談論 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 smtClean="0"/>
              <a:t>申</a:t>
            </a:r>
            <a:r>
              <a:rPr lang="zh-TW" altLang="en-US" sz="1400" dirty="0"/>
              <a:t>命</a:t>
            </a:r>
            <a:r>
              <a:rPr lang="zh-TW" altLang="en-US" sz="1400" dirty="0" smtClean="0"/>
              <a:t>記</a:t>
            </a:r>
            <a:r>
              <a:rPr lang="en-US" altLang="zh-TW" sz="1400" dirty="0" smtClean="0"/>
              <a:t>6:5-7</a:t>
            </a:r>
            <a:endParaRPr lang="en-US" altLang="zh-TW" sz="1400" dirty="0"/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10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1887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2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雅各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1:20</a:t>
            </a:r>
            <a:endParaRPr lang="zh-CN" altLang="en-US" sz="2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20</a:t>
            </a:r>
            <a:r>
              <a:rPr lang="zh-TW" altLang="en-US" sz="1000" dirty="0"/>
              <a:t>因為人的怒氣並不成就神的義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TW" sz="1400" dirty="0" smtClean="0"/>
          </a:p>
          <a:p>
            <a:r>
              <a:rPr lang="zh-TW" altLang="en-US" sz="1400" dirty="0" smtClean="0"/>
              <a:t>雅</a:t>
            </a:r>
            <a:r>
              <a:rPr lang="zh-TW" altLang="en-US" sz="1400" dirty="0"/>
              <a:t>各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1:20</a:t>
            </a:r>
            <a:endParaRPr lang="zh-CN" altLang="en-US" sz="2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sz="900" spc="-35" dirty="0" smtClean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8233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2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 smtClean="0"/>
              <a:t>箴言</a:t>
            </a:r>
            <a:r>
              <a:rPr lang="en-US" altLang="zh-TW" sz="1400" dirty="0" smtClean="0"/>
              <a:t>24:3-4</a:t>
            </a:r>
            <a:endParaRPr lang="zh-CN" altLang="en-US" sz="10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3</a:t>
            </a:r>
            <a:r>
              <a:rPr lang="zh-TW" altLang="en-US" sz="1000" dirty="0"/>
              <a:t>房屋因智慧建造，又因聰明立穩；</a:t>
            </a:r>
          </a:p>
          <a:p>
            <a:r>
              <a:rPr lang="en-US" altLang="zh-TW" sz="1000" baseline="30000" dirty="0"/>
              <a:t>4</a:t>
            </a:r>
            <a:r>
              <a:rPr lang="zh-TW" altLang="en-US" sz="1000" dirty="0"/>
              <a:t>其中因知識充滿各樣美好寶貴的財物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 smtClean="0"/>
              <a:t>箴言</a:t>
            </a:r>
            <a:r>
              <a:rPr lang="en-US" altLang="zh-TW" sz="1400" dirty="0" smtClean="0"/>
              <a:t>24:3-4</a:t>
            </a:r>
            <a:endParaRPr lang="zh-CN" altLang="en-US" sz="10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2453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sz="900" spc="-35" dirty="0" smtClean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9108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2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423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 smtClean="0"/>
              <a:t>箴言</a:t>
            </a:r>
            <a:r>
              <a:rPr lang="en-US" altLang="zh-TW" sz="1400" dirty="0" smtClean="0"/>
              <a:t>18:19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19</a:t>
            </a:r>
            <a:r>
              <a:rPr lang="zh-TW" altLang="en-US" sz="1000" dirty="0"/>
              <a:t>弟兄結怨，勸他和好，比取堅固城還難；這樣的爭競如同堅寨的門閂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 smtClean="0"/>
              <a:t>箴言</a:t>
            </a:r>
            <a:r>
              <a:rPr lang="en-US" altLang="zh-TW" sz="1400" dirty="0" smtClean="0"/>
              <a:t>18:19</a:t>
            </a:r>
            <a:endParaRPr lang="zh-CN" altLang="en-US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2453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sz="900" spc="-35" dirty="0" smtClean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6783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823650"/>
            <a:ext cx="15619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提摩太前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6:6-11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128450"/>
            <a:ext cx="3100325" cy="17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/>
              <a:t>6</a:t>
            </a:r>
            <a:r>
              <a:rPr lang="zh-TW" altLang="en-US" sz="1000" dirty="0"/>
              <a:t>然而，敬虔加上知足的心便是大利了；</a:t>
            </a:r>
            <a:r>
              <a:rPr lang="en-US" altLang="zh-TW" sz="1000" baseline="30000" dirty="0"/>
              <a:t>7</a:t>
            </a:r>
            <a:r>
              <a:rPr lang="zh-TW" altLang="en-US" sz="1000" dirty="0"/>
              <a:t>因為我們沒有帶甚麼到世上來，也不能帶甚麼去</a:t>
            </a:r>
            <a:r>
              <a:rPr lang="zh-TW" altLang="en-US" sz="1000" dirty="0" smtClean="0"/>
              <a:t>。</a:t>
            </a:r>
            <a:r>
              <a:rPr lang="en-US" altLang="zh-TW" sz="1000" baseline="30000" dirty="0" smtClean="0"/>
              <a:t>8</a:t>
            </a:r>
            <a:r>
              <a:rPr lang="zh-TW" altLang="en-US" sz="1000" dirty="0"/>
              <a:t>只要有衣有食，就當知足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r>
              <a:rPr lang="en-US" altLang="zh-TW" sz="1000" baseline="30000" dirty="0" smtClean="0"/>
              <a:t>9</a:t>
            </a:r>
            <a:r>
              <a:rPr lang="zh-TW" altLang="en-US" sz="1000" dirty="0"/>
              <a:t>但那些想要發財的人，就陷在迷惑、落在網羅和許多無知有害的私慾裡，叫人沉在敗壞和滅亡中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r>
              <a:rPr lang="en-US" altLang="zh-TW" sz="1000" baseline="30000" dirty="0" smtClean="0"/>
              <a:t>10</a:t>
            </a:r>
            <a:r>
              <a:rPr lang="zh-TW" altLang="en-US" sz="1000" dirty="0"/>
              <a:t>貪財是萬惡之根。有人貪戀錢財，就被引誘離了真道，用許多愁苦把自己刺透了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r>
              <a:rPr lang="en-US" altLang="zh-TW" sz="1000" baseline="30000" dirty="0" smtClean="0"/>
              <a:t>11</a:t>
            </a:r>
            <a:r>
              <a:rPr lang="zh-TW" altLang="en-US" sz="1000" dirty="0"/>
              <a:t>但你這屬神的人要逃避這些事，追求公義、敬虔、信心、愛心、忍耐、溫柔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/>
          </a:p>
          <a:p>
            <a:r>
              <a:rPr lang="zh-TW" altLang="en-US" sz="1400" dirty="0"/>
              <a:t>提摩太前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6:6-11</a:t>
            </a:r>
            <a:endParaRPr lang="zh-CN" altLang="en-US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14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7271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路加</a:t>
            </a:r>
            <a:r>
              <a:rPr lang="zh-TW" altLang="en-US" sz="1400" dirty="0" smtClean="0"/>
              <a:t>福音</a:t>
            </a:r>
            <a:r>
              <a:rPr lang="en-US" altLang="zh-TW" sz="1400" dirty="0" smtClean="0"/>
              <a:t>16:10-12</a:t>
            </a:r>
            <a:endParaRPr lang="en-US" altLang="zh-TW" sz="1400" dirty="0"/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11515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/>
              <a:t>10</a:t>
            </a:r>
            <a:r>
              <a:rPr lang="zh-TW" altLang="en-US" sz="1000" dirty="0"/>
              <a:t>人在最小的事上忠心，在大事上也忠心；在最小的事上不義，在大事上也不義。</a:t>
            </a:r>
            <a:r>
              <a:rPr lang="en-US" altLang="zh-TW" sz="1000" baseline="30000" dirty="0"/>
              <a:t>11</a:t>
            </a:r>
            <a:r>
              <a:rPr lang="zh-TW" altLang="en-US" sz="1000" dirty="0"/>
              <a:t>倘若你們在不義的錢財上不忠心，誰還把那真實的錢財託付你們呢？</a:t>
            </a:r>
            <a:r>
              <a:rPr lang="en-US" altLang="zh-TW" sz="1000" baseline="30000" dirty="0"/>
              <a:t>12</a:t>
            </a:r>
            <a:r>
              <a:rPr lang="zh-TW" altLang="en-US" sz="1000" dirty="0"/>
              <a:t>倘若你們在別人的東西上不忠心，誰還把你們自己的東西給你們呢</a:t>
            </a:r>
            <a:r>
              <a:rPr lang="zh-TW" altLang="en-US" sz="1000" dirty="0" smtClean="0"/>
              <a:t>？</a:t>
            </a:r>
            <a:endParaRPr lang="en-US" altLang="zh-TW" sz="1000" dirty="0" smtClean="0"/>
          </a:p>
          <a:p>
            <a:endParaRPr lang="zh-CN" altLang="en-US" sz="1000" dirty="0" smtClean="0"/>
          </a:p>
          <a:p>
            <a:r>
              <a:rPr lang="zh-TW" altLang="en-US" sz="1400" dirty="0"/>
              <a:t>路加</a:t>
            </a:r>
            <a:r>
              <a:rPr lang="zh-TW" altLang="en-US" sz="1400" dirty="0" smtClean="0"/>
              <a:t>福音</a:t>
            </a:r>
            <a:r>
              <a:rPr lang="en-US" altLang="zh-TW" sz="1400" dirty="0" smtClean="0"/>
              <a:t>16:10-12</a:t>
            </a:r>
            <a:endParaRPr lang="en-US" altLang="zh-TW" sz="1400" dirty="0"/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15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5522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提摩太前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5:8</a:t>
            </a:r>
            <a:endParaRPr lang="en-US" altLang="zh-CN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8</a:t>
            </a:r>
            <a:r>
              <a:rPr lang="zh-TW" altLang="en-US" sz="1000" dirty="0" smtClean="0"/>
              <a:t>人</a:t>
            </a:r>
            <a:r>
              <a:rPr lang="zh-TW" altLang="en-US" sz="1000" dirty="0"/>
              <a:t>若不看顧親屬，就是背了真道，比不信的人還不好，不看顧自己家裏的人，更是如此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zh-CN" altLang="en-US" sz="1000" dirty="0" smtClean="0"/>
          </a:p>
          <a:p>
            <a:r>
              <a:rPr lang="zh-TW" altLang="en-US" sz="1400" dirty="0"/>
              <a:t>提摩太前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5:8</a:t>
            </a:r>
            <a:endParaRPr lang="en-US" altLang="zh-CN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sz="900" spc="-35" dirty="0" smtClean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6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616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 smtClean="0"/>
              <a:t>箴言</a:t>
            </a:r>
            <a:r>
              <a:rPr lang="en-US" altLang="zh-TW" sz="1400" dirty="0" smtClean="0"/>
              <a:t>13:11</a:t>
            </a:r>
            <a:endParaRPr lang="en-US" altLang="zh-TW" sz="1400" dirty="0"/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11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不勞而得之財必然消耗；</a:t>
            </a:r>
          </a:p>
          <a:p>
            <a:r>
              <a:rPr lang="zh-TW" altLang="en-US" sz="1000" dirty="0"/>
              <a:t>勤勞積蓄的，必見加增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zh-CN" altLang="en-US" sz="1000" dirty="0" smtClean="0"/>
          </a:p>
          <a:p>
            <a:r>
              <a:rPr lang="zh-TW" altLang="en-US" sz="1400" dirty="0" smtClean="0"/>
              <a:t>箴言</a:t>
            </a:r>
            <a:r>
              <a:rPr lang="en-US" altLang="zh-TW" sz="1400" dirty="0" smtClean="0"/>
              <a:t>13:11</a:t>
            </a:r>
            <a:endParaRPr lang="en-US" altLang="zh-TW" sz="1400" dirty="0"/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5" y="2824148"/>
            <a:ext cx="17659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sz="900" spc="-35" dirty="0" smtClean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7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6488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哥林多後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9:6-7</a:t>
            </a:r>
            <a:endParaRPr lang="en-US" altLang="zh-CN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6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「少種的少收，多種的多收」，這話是真的。 </a:t>
            </a:r>
            <a:r>
              <a:rPr lang="en-US" altLang="zh-TW" sz="1000" baseline="30000" dirty="0"/>
              <a:t>7</a:t>
            </a:r>
            <a:r>
              <a:rPr lang="en-US" altLang="zh-TW" sz="1000" dirty="0"/>
              <a:t> </a:t>
            </a:r>
            <a:r>
              <a:rPr lang="zh-TW" altLang="en-US" sz="1000" dirty="0"/>
              <a:t>各人要隨本心所酌定的，不要作難，不要勉強，因為捐得樂意的人是神所喜愛的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zh-CN" altLang="en-US" sz="1000" dirty="0" smtClean="0"/>
          </a:p>
          <a:p>
            <a:r>
              <a:rPr lang="zh-TW" altLang="en-US" sz="1400" dirty="0"/>
              <a:t>哥林多後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9:6-7</a:t>
            </a:r>
            <a:endParaRPr lang="en-US" altLang="zh-CN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sz="900" spc="-35" dirty="0" smtClean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8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812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加拉太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6:6</a:t>
            </a:r>
            <a:endParaRPr lang="en-US" altLang="zh-CN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6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在道理上受教的，當把一切需用的供給施教的人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 smtClean="0"/>
              <a:t>加</a:t>
            </a:r>
            <a:r>
              <a:rPr lang="zh-TW" altLang="en-US" sz="1400" dirty="0"/>
              <a:t>拉太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6:6</a:t>
            </a:r>
            <a:endParaRPr lang="en-US" altLang="zh-TW" sz="1400" dirty="0"/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sz="900" spc="-35" dirty="0" smtClean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9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4373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彼得前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4:1-2</a:t>
            </a:r>
            <a:endParaRPr lang="en-US" altLang="zh-CN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1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基督既在肉身受苦，你們也當將這樣的心志作為兵器，因為在肉身受過苦的，就已經與罪斷絕了。 </a:t>
            </a:r>
            <a:r>
              <a:rPr lang="en-US" altLang="zh-TW" sz="1000" baseline="30000" dirty="0"/>
              <a:t>2</a:t>
            </a:r>
            <a:r>
              <a:rPr lang="en-US" altLang="zh-TW" sz="1000" dirty="0"/>
              <a:t> </a:t>
            </a:r>
            <a:r>
              <a:rPr lang="zh-TW" altLang="en-US" sz="1000" dirty="0"/>
              <a:t>你們存這樣的心，從今以後就可以不從人的情慾，只從神的旨意在世度餘下的光陰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zh-CN" altLang="en-US" sz="1000" dirty="0" smtClean="0"/>
          </a:p>
          <a:p>
            <a:r>
              <a:rPr lang="zh-TW" altLang="en-US" sz="1400" dirty="0"/>
              <a:t>彼得前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4:1-2</a:t>
            </a:r>
            <a:endParaRPr lang="en-US" altLang="zh-TW" sz="1400" dirty="0"/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20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4205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823650"/>
            <a:ext cx="15619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以賽亞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61:1-3</a:t>
            </a:r>
            <a:endParaRPr lang="en-US" altLang="zh-CN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128450"/>
            <a:ext cx="3100325" cy="16132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1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主耶和華的靈在我身上</a:t>
            </a:r>
            <a:r>
              <a:rPr lang="zh-TW" altLang="en-US" sz="1000" dirty="0" smtClean="0"/>
              <a:t>；因</a:t>
            </a:r>
            <a:r>
              <a:rPr lang="zh-TW" altLang="en-US" sz="1000" dirty="0"/>
              <a:t>為耶和華用膏膏我，</a:t>
            </a:r>
          </a:p>
          <a:p>
            <a:r>
              <a:rPr lang="zh-TW" altLang="en-US" sz="1000" dirty="0"/>
              <a:t>叫我傳好信息給謙卑的</a:t>
            </a:r>
            <a:r>
              <a:rPr lang="zh-TW" altLang="en-US" sz="1000" dirty="0" smtClean="0"/>
              <a:t>人，差遣</a:t>
            </a:r>
            <a:r>
              <a:rPr lang="zh-TW" altLang="en-US" sz="1000" dirty="0"/>
              <a:t>我醫好傷心的人，</a:t>
            </a:r>
          </a:p>
          <a:p>
            <a:r>
              <a:rPr lang="zh-TW" altLang="en-US" sz="1000" dirty="0"/>
              <a:t>報告被擄的得釋放</a:t>
            </a:r>
            <a:r>
              <a:rPr lang="zh-TW" altLang="en-US" sz="1000" dirty="0" smtClean="0"/>
              <a:t>，被</a:t>
            </a:r>
            <a:r>
              <a:rPr lang="zh-TW" altLang="en-US" sz="1000" dirty="0"/>
              <a:t>囚的出監牢；</a:t>
            </a:r>
          </a:p>
          <a:p>
            <a:r>
              <a:rPr lang="en-US" altLang="zh-TW" sz="1000" baseline="30000" dirty="0"/>
              <a:t>2</a:t>
            </a:r>
            <a:r>
              <a:rPr lang="en-US" altLang="zh-TW" sz="1000" dirty="0"/>
              <a:t> </a:t>
            </a:r>
            <a:r>
              <a:rPr lang="zh-TW" altLang="en-US" sz="1000" dirty="0"/>
              <a:t>報告耶和華的恩年</a:t>
            </a:r>
            <a:r>
              <a:rPr lang="zh-TW" altLang="en-US" sz="1000" dirty="0" smtClean="0"/>
              <a:t>，和</a:t>
            </a:r>
            <a:r>
              <a:rPr lang="zh-TW" altLang="en-US" sz="1000" dirty="0"/>
              <a:t>我們神報仇的日子；</a:t>
            </a:r>
          </a:p>
          <a:p>
            <a:r>
              <a:rPr lang="zh-TW" altLang="en-US" sz="1000" dirty="0"/>
              <a:t>安慰一切悲哀的人，</a:t>
            </a:r>
          </a:p>
          <a:p>
            <a:r>
              <a:rPr lang="en-US" altLang="zh-TW" sz="1000" baseline="30000" dirty="0"/>
              <a:t>3</a:t>
            </a:r>
            <a:r>
              <a:rPr lang="en-US" altLang="zh-TW" sz="1000" dirty="0"/>
              <a:t> </a:t>
            </a:r>
            <a:r>
              <a:rPr lang="zh-TW" altLang="en-US" sz="1000" dirty="0"/>
              <a:t>賜華冠與錫安悲哀的人，代替灰塵；</a:t>
            </a:r>
          </a:p>
          <a:p>
            <a:r>
              <a:rPr lang="zh-TW" altLang="en-US" sz="1000" dirty="0"/>
              <a:t>喜樂油代替悲哀</a:t>
            </a:r>
            <a:r>
              <a:rPr lang="zh-TW" altLang="en-US" sz="1000" dirty="0" smtClean="0"/>
              <a:t>；讚</a:t>
            </a:r>
            <a:r>
              <a:rPr lang="zh-TW" altLang="en-US" sz="1000" dirty="0"/>
              <a:t>美衣代替憂傷之靈；</a:t>
            </a:r>
          </a:p>
          <a:p>
            <a:r>
              <a:rPr lang="zh-TW" altLang="en-US" sz="1000" dirty="0"/>
              <a:t>使他們稱為「公義樹」</a:t>
            </a:r>
            <a:r>
              <a:rPr lang="zh-TW" altLang="en-US" sz="1000" dirty="0" smtClean="0"/>
              <a:t>，是</a:t>
            </a:r>
            <a:r>
              <a:rPr lang="zh-TW" altLang="en-US" sz="1000" dirty="0"/>
              <a:t>耶和華所栽的，</a:t>
            </a:r>
            <a:r>
              <a:rPr lang="zh-TW" altLang="en-US" sz="1000" dirty="0" smtClean="0"/>
              <a:t>叫</a:t>
            </a:r>
            <a:r>
              <a:rPr lang="zh-CN" altLang="en-US" sz="1000" dirty="0"/>
              <a:t>祂</a:t>
            </a:r>
            <a:r>
              <a:rPr lang="zh-TW" altLang="en-US" sz="1000" dirty="0" smtClean="0"/>
              <a:t>得</a:t>
            </a:r>
            <a:r>
              <a:rPr lang="zh-TW" altLang="en-US" sz="1000" dirty="0"/>
              <a:t>榮耀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/>
              <a:t>以賽亞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61:1-3</a:t>
            </a:r>
            <a:endParaRPr lang="en-US" altLang="zh-CN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21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6036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哥林多後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1:3-5</a:t>
            </a:r>
            <a:endParaRPr lang="en-US" altLang="zh-TW" sz="1400" dirty="0"/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11515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3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願頌讚歸與我們的主耶穌基督的父神，就是發慈悲的父，賜各樣安慰的神。 </a:t>
            </a:r>
            <a:endParaRPr lang="en-US" altLang="zh-TW" sz="1000" dirty="0" smtClean="0"/>
          </a:p>
          <a:p>
            <a:r>
              <a:rPr lang="en-US" altLang="zh-TW" sz="1000" baseline="30000" dirty="0" smtClean="0"/>
              <a:t>4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我們在一切患難中</a:t>
            </a:r>
            <a:r>
              <a:rPr lang="zh-TW" altLang="en-US" sz="1000" dirty="0" smtClean="0"/>
              <a:t>，</a:t>
            </a:r>
            <a:r>
              <a:rPr lang="zh-CN" altLang="en-US" sz="1000" dirty="0" smtClean="0"/>
              <a:t>祂</a:t>
            </a:r>
            <a:r>
              <a:rPr lang="zh-TW" altLang="en-US" sz="1000" dirty="0" smtClean="0"/>
              <a:t>就</a:t>
            </a:r>
            <a:r>
              <a:rPr lang="zh-TW" altLang="en-US" sz="1000" dirty="0"/>
              <a:t>安慰我們，叫我們能用神所賜的安慰去安慰那遭各樣患難的人。 </a:t>
            </a:r>
            <a:endParaRPr lang="en-US" altLang="zh-TW" sz="1000" dirty="0" smtClean="0"/>
          </a:p>
          <a:p>
            <a:r>
              <a:rPr lang="en-US" altLang="zh-TW" sz="1000" baseline="30000" dirty="0" smtClean="0"/>
              <a:t>5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我們既多受基督的苦楚，就靠基督多得安慰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zh-CN" altLang="en-US" sz="1000" dirty="0" smtClean="0"/>
          </a:p>
          <a:p>
            <a:r>
              <a:rPr lang="zh-TW" altLang="en-US" sz="1400" dirty="0"/>
              <a:t>哥林多後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1:3-5</a:t>
            </a:r>
            <a:endParaRPr lang="en-US" altLang="zh-TW" sz="1400" dirty="0"/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22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2863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提摩太後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2:2</a:t>
            </a:r>
            <a:endParaRPr lang="en-US" altLang="zh-CN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2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你在許多見證人面前聽見我所教訓的，也要交託那忠心能教導別人的人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zh-CN" altLang="en-US" sz="1000" dirty="0" smtClean="0"/>
          </a:p>
          <a:p>
            <a:r>
              <a:rPr lang="zh-TW" altLang="en-US" sz="1400" dirty="0"/>
              <a:t>提摩太後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2:2</a:t>
            </a:r>
            <a:endParaRPr lang="en-US" altLang="zh-TW" sz="1400" dirty="0"/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23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6412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加拉太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6:7-8</a:t>
            </a:r>
            <a:endParaRPr lang="en-US" altLang="zh-CN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7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不要自欺，神是輕慢不得的。人種的是甚麼，收的也是甚麼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r>
              <a:rPr lang="zh-TW" altLang="en-US" sz="1000" dirty="0" smtClean="0"/>
              <a:t> </a:t>
            </a:r>
            <a:r>
              <a:rPr lang="en-US" altLang="zh-TW" sz="1000" baseline="30000" dirty="0"/>
              <a:t>8</a:t>
            </a:r>
            <a:r>
              <a:rPr lang="en-US" altLang="zh-TW" sz="1000" dirty="0"/>
              <a:t> </a:t>
            </a:r>
            <a:r>
              <a:rPr lang="zh-TW" altLang="en-US" sz="1000" dirty="0"/>
              <a:t>順着情慾撒種的，必從情慾收敗壞；順着聖靈撒種的，必從聖靈收永生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/>
              <a:t>加拉太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6:7-8</a:t>
            </a:r>
            <a:endParaRPr lang="en-US" altLang="zh-CN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24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3853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羅馬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6:16</a:t>
            </a:r>
            <a:endParaRPr lang="en-US" altLang="zh-CN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16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豈不曉得你們獻上自己作奴僕，順從誰，就作誰的奴僕嗎？或作罪的奴僕，以至於死；或作順命的奴僕，以致成義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/>
              <a:t>羅馬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6:16</a:t>
            </a:r>
            <a:endParaRPr lang="en-US" altLang="zh-CN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25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885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詩</a:t>
            </a:r>
            <a:r>
              <a:rPr lang="zh-TW" altLang="en-US" sz="1400" dirty="0" smtClean="0"/>
              <a:t>篇</a:t>
            </a:r>
            <a:r>
              <a:rPr lang="en-US" altLang="zh-TW" sz="1400" dirty="0" smtClean="0"/>
              <a:t>119:9-11</a:t>
            </a:r>
            <a:endParaRPr lang="en-US" altLang="zh-CN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9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少年人用甚麼潔淨他的行為呢</a:t>
            </a:r>
            <a:r>
              <a:rPr lang="zh-TW" altLang="en-US" sz="1000" dirty="0" smtClean="0"/>
              <a:t>？是</a:t>
            </a:r>
            <a:r>
              <a:rPr lang="zh-TW" altLang="en-US" sz="1000" dirty="0"/>
              <a:t>要</a:t>
            </a:r>
            <a:r>
              <a:rPr lang="zh-TW" altLang="en-US" sz="1000" dirty="0" smtClean="0"/>
              <a:t>遵行</a:t>
            </a:r>
            <a:r>
              <a:rPr lang="zh-CN" altLang="en-US" sz="1000" dirty="0"/>
              <a:t>祢</a:t>
            </a:r>
            <a:r>
              <a:rPr lang="zh-TW" altLang="en-US" sz="1000" dirty="0" smtClean="0"/>
              <a:t>的</a:t>
            </a:r>
            <a:r>
              <a:rPr lang="zh-TW" altLang="en-US" sz="1000" dirty="0"/>
              <a:t>話！</a:t>
            </a:r>
          </a:p>
          <a:p>
            <a:r>
              <a:rPr lang="en-US" altLang="zh-TW" sz="1000" baseline="30000" dirty="0"/>
              <a:t>10</a:t>
            </a:r>
            <a:r>
              <a:rPr lang="en-US" altLang="zh-TW" sz="1000" dirty="0"/>
              <a:t> </a:t>
            </a:r>
            <a:r>
              <a:rPr lang="zh-TW" altLang="en-US" sz="1000" dirty="0"/>
              <a:t>我一心尋求</a:t>
            </a:r>
            <a:r>
              <a:rPr lang="zh-TW" altLang="en-US" sz="1000" dirty="0" smtClean="0"/>
              <a:t>了</a:t>
            </a:r>
            <a:r>
              <a:rPr lang="zh-CN" altLang="en-US" sz="1000" dirty="0"/>
              <a:t>祢</a:t>
            </a:r>
            <a:r>
              <a:rPr lang="zh-TW" altLang="en-US" sz="1000" dirty="0" smtClean="0"/>
              <a:t>；求</a:t>
            </a:r>
            <a:r>
              <a:rPr lang="zh-CN" altLang="en-US" sz="1000" dirty="0"/>
              <a:t>祢</a:t>
            </a:r>
            <a:r>
              <a:rPr lang="zh-TW" altLang="en-US" sz="1000" dirty="0" smtClean="0"/>
              <a:t>不要</a:t>
            </a:r>
            <a:r>
              <a:rPr lang="zh-TW" altLang="en-US" sz="1000" dirty="0"/>
              <a:t>叫我偏</a:t>
            </a:r>
            <a:r>
              <a:rPr lang="zh-TW" altLang="en-US" sz="1000" dirty="0" smtClean="0"/>
              <a:t>離</a:t>
            </a:r>
            <a:r>
              <a:rPr lang="zh-CN" altLang="en-US" sz="1000" dirty="0"/>
              <a:t>祢</a:t>
            </a:r>
            <a:r>
              <a:rPr lang="zh-TW" altLang="en-US" sz="1000" dirty="0" smtClean="0"/>
              <a:t>的</a:t>
            </a:r>
            <a:r>
              <a:rPr lang="zh-TW" altLang="en-US" sz="1000" dirty="0"/>
              <a:t>命令。</a:t>
            </a:r>
          </a:p>
          <a:p>
            <a:r>
              <a:rPr lang="en-US" altLang="zh-TW" sz="1000" baseline="30000" dirty="0"/>
              <a:t>11</a:t>
            </a:r>
            <a:r>
              <a:rPr lang="en-US" altLang="zh-TW" sz="1000" dirty="0"/>
              <a:t> </a:t>
            </a:r>
            <a:r>
              <a:rPr lang="zh-TW" altLang="en-US" sz="1000" dirty="0"/>
              <a:t>我</a:t>
            </a:r>
            <a:r>
              <a:rPr lang="zh-TW" altLang="en-US" sz="1000" dirty="0" smtClean="0"/>
              <a:t>將</a:t>
            </a:r>
            <a:r>
              <a:rPr lang="zh-CN" altLang="en-US" sz="1000" dirty="0"/>
              <a:t>祢</a:t>
            </a:r>
            <a:r>
              <a:rPr lang="zh-TW" altLang="en-US" sz="1000" dirty="0" smtClean="0"/>
              <a:t>的</a:t>
            </a:r>
            <a:r>
              <a:rPr lang="zh-TW" altLang="en-US" sz="1000" dirty="0"/>
              <a:t>話藏在心裏</a:t>
            </a:r>
            <a:r>
              <a:rPr lang="zh-TW" altLang="en-US" sz="1000" dirty="0" smtClean="0"/>
              <a:t>，免得</a:t>
            </a:r>
            <a:r>
              <a:rPr lang="zh-TW" altLang="en-US" sz="1000" dirty="0"/>
              <a:t>我</a:t>
            </a:r>
            <a:r>
              <a:rPr lang="zh-TW" altLang="en-US" sz="1000" dirty="0" smtClean="0"/>
              <a:t>得罪</a:t>
            </a:r>
            <a:r>
              <a:rPr lang="zh-CN" altLang="en-US" sz="1000" dirty="0"/>
              <a:t>祢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/>
              <a:t>詩</a:t>
            </a:r>
            <a:r>
              <a:rPr lang="zh-TW" altLang="en-US" sz="1400" dirty="0" smtClean="0"/>
              <a:t>篇</a:t>
            </a:r>
            <a:r>
              <a:rPr lang="en-US" altLang="zh-TW" sz="1400" dirty="0" smtClean="0"/>
              <a:t>119:9-11</a:t>
            </a:r>
            <a:endParaRPr lang="en-US" altLang="zh-CN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26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9846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約伯</a:t>
            </a:r>
            <a:r>
              <a:rPr lang="zh-TW" altLang="en-US" sz="1400" dirty="0" smtClean="0"/>
              <a:t>記</a:t>
            </a:r>
            <a:r>
              <a:rPr lang="en-US" altLang="zh-TW" sz="1400" dirty="0" smtClean="0"/>
              <a:t>31:1</a:t>
            </a:r>
            <a:endParaRPr lang="en-US" altLang="zh-CN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1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我與眼睛立約，</a:t>
            </a:r>
          </a:p>
          <a:p>
            <a:r>
              <a:rPr lang="zh-TW" altLang="en-US" sz="1000" dirty="0"/>
              <a:t>怎能戀戀瞻望處女呢</a:t>
            </a:r>
            <a:r>
              <a:rPr lang="zh-TW" altLang="en-US" sz="1000" dirty="0" smtClean="0"/>
              <a:t>？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/>
              <a:t>約伯</a:t>
            </a:r>
            <a:r>
              <a:rPr lang="zh-TW" altLang="en-US" sz="1400" dirty="0" smtClean="0"/>
              <a:t>記</a:t>
            </a:r>
            <a:r>
              <a:rPr lang="en-US" altLang="zh-TW" sz="1400" dirty="0" smtClean="0"/>
              <a:t>31:1</a:t>
            </a:r>
            <a:endParaRPr lang="en-US" altLang="zh-CN" sz="1400" dirty="0" smtClean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27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34841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傳道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5:19-20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19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神賜人資財豐富，使他能以吃用，能取自己的分，在他勞碌中喜樂，這乃是神的恩賜。 </a:t>
            </a:r>
            <a:endParaRPr lang="en-US" altLang="zh-TW" sz="1000" dirty="0" smtClean="0"/>
          </a:p>
          <a:p>
            <a:r>
              <a:rPr lang="en-US" altLang="zh-TW" sz="1000" baseline="30000" dirty="0" smtClean="0"/>
              <a:t>20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他不多思念自己一生的年日，因為神應他的心使他喜樂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/>
              <a:t>傳道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5:19-20</a:t>
            </a:r>
            <a:endParaRPr lang="zh-CN" altLang="en-US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28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38636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2722" y="532891"/>
            <a:ext cx="205184" cy="136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0"/>
              </a:lnSpc>
            </a:pPr>
            <a:r>
              <a:rPr lang="zh-CN" altLang="en-US" sz="1400" spc="114" dirty="0">
                <a:solidFill>
                  <a:srgbClr val="939598"/>
                </a:solidFill>
                <a:latin typeface="Arial"/>
                <a:cs typeface="Arial"/>
              </a:rPr>
              <a:t>領袖經文</a:t>
            </a:r>
            <a:endParaRPr lang="zh-CN" altLang="en-US" sz="9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415" y="519531"/>
            <a:ext cx="1290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男人是勇士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–</a:t>
            </a:r>
            <a:r>
              <a:rPr lang="zh-TW" altLang="en-US" sz="900" spc="-15" dirty="0" smtClean="0">
                <a:solidFill>
                  <a:srgbClr val="231F20"/>
                </a:solidFill>
                <a:latin typeface="+mn-ea"/>
                <a:cs typeface="Arial"/>
              </a:rPr>
              <a:t>第</a:t>
            </a:r>
            <a:r>
              <a:rPr lang="en-US" altLang="zh-TW" sz="900" spc="-15" dirty="0" smtClean="0">
                <a:solidFill>
                  <a:srgbClr val="231F20"/>
                </a:solidFill>
                <a:latin typeface="+mn-ea"/>
                <a:cs typeface="Arial"/>
              </a:rPr>
              <a:t>3</a:t>
            </a:r>
            <a:r>
              <a:rPr lang="zh-TW" altLang="en-US" sz="900" spc="-15" dirty="0">
                <a:solidFill>
                  <a:srgbClr val="231F20"/>
                </a:solidFill>
                <a:latin typeface="+mn-ea"/>
                <a:cs typeface="Arial"/>
              </a:rPr>
              <a:t>冊</a:t>
            </a:r>
            <a:endParaRPr lang="zh-TW" altLang="en-US" sz="900" dirty="0">
              <a:latin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2075" y="1098550"/>
            <a:ext cx="16525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TW" altLang="en-US" sz="1400" dirty="0"/>
              <a:t>瑪拉基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2:6-7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075" y="1403350"/>
            <a:ext cx="282638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altLang="zh-TW" sz="1000" baseline="30000" dirty="0" smtClean="0"/>
              <a:t>6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真實的律法在他口中，他嘴裏沒有不義的話。他以平安和正直與我同行，使多人回頭離開罪孽。 </a:t>
            </a:r>
            <a:endParaRPr lang="en-US" altLang="zh-TW" sz="1000" dirty="0" smtClean="0"/>
          </a:p>
          <a:p>
            <a:r>
              <a:rPr lang="en-US" altLang="zh-TW" sz="1000" baseline="30000" dirty="0" smtClean="0"/>
              <a:t>7</a:t>
            </a:r>
            <a:r>
              <a:rPr lang="en-US" altLang="zh-TW" sz="1000" dirty="0" smtClean="0"/>
              <a:t> </a:t>
            </a:r>
            <a:r>
              <a:rPr lang="zh-TW" altLang="en-US" sz="1000" dirty="0"/>
              <a:t>祭司的嘴裏當存知識，人也當由他口中尋求律法，因為他是萬軍之耶和華的使者</a:t>
            </a:r>
            <a:r>
              <a:rPr lang="zh-TW" altLang="en-US" sz="1000" dirty="0" smtClean="0"/>
              <a:t>。</a:t>
            </a:r>
            <a:endParaRPr lang="en-US" altLang="zh-TW" sz="1000" dirty="0" smtClean="0"/>
          </a:p>
          <a:p>
            <a:endParaRPr lang="en-US" altLang="zh-CN" sz="1000" dirty="0" smtClean="0"/>
          </a:p>
          <a:p>
            <a:r>
              <a:rPr lang="zh-TW" altLang="en-US" sz="1400" dirty="0"/>
              <a:t>瑪拉基</a:t>
            </a:r>
            <a:r>
              <a:rPr lang="zh-TW" altLang="en-US" sz="1400" dirty="0" smtClean="0"/>
              <a:t>書</a:t>
            </a:r>
            <a:r>
              <a:rPr lang="en-US" altLang="zh-TW" sz="1400" dirty="0" smtClean="0"/>
              <a:t>2:6-7</a:t>
            </a:r>
            <a:endParaRPr lang="zh-CN" altLang="en-US" sz="1400" dirty="0">
              <a:latin typeface="+mn-e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29200" y="373062"/>
            <a:ext cx="190500" cy="15875"/>
            <a:chOff x="5029200" y="373062"/>
            <a:chExt cx="190500" cy="15875"/>
          </a:xfrm>
        </p:grpSpPr>
        <p:sp>
          <p:nvSpPr>
            <p:cNvPr id="7" name="object 7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29200" y="3810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29200" y="3116262"/>
            <a:ext cx="190500" cy="15875"/>
            <a:chOff x="5029200" y="3116262"/>
            <a:chExt cx="190500" cy="15875"/>
          </a:xfrm>
        </p:grpSpPr>
        <p:sp>
          <p:nvSpPr>
            <p:cNvPr id="10" name="object 10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12420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45062" y="114300"/>
            <a:ext cx="15875" cy="190500"/>
            <a:chOff x="4945062" y="114300"/>
            <a:chExt cx="15875" cy="190500"/>
          </a:xfrm>
        </p:grpSpPr>
        <p:sp>
          <p:nvSpPr>
            <p:cNvPr id="13" name="object 13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0" y="1143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45062" y="3200400"/>
            <a:ext cx="15875" cy="190500"/>
            <a:chOff x="4945062" y="3200400"/>
            <a:chExt cx="15875" cy="190500"/>
          </a:xfrm>
        </p:grpSpPr>
        <p:sp>
          <p:nvSpPr>
            <p:cNvPr id="16" name="object 16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3200400"/>
              <a:ext cx="0" cy="190500"/>
            </a:xfrm>
            <a:custGeom>
              <a:avLst/>
              <a:gdLst/>
              <a:ahLst/>
              <a:cxnLst/>
              <a:rect l="l" t="t" r="r" b="b"/>
              <a:pathLst>
                <a:path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4300" y="3810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300" y="3124200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19050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000" y="1143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000" y="32004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266700"/>
                </a:moveTo>
                <a:lnTo>
                  <a:pt x="0" y="266700"/>
                </a:lnTo>
              </a:path>
              <a:path w="266700" h="266700">
                <a:moveTo>
                  <a:pt x="266700" y="2286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7300" y="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266700"/>
                </a:moveTo>
                <a:lnTo>
                  <a:pt x="266700" y="266700"/>
                </a:lnTo>
              </a:path>
              <a:path w="266700" h="266700">
                <a:moveTo>
                  <a:pt x="0" y="2286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228600" y="0"/>
                </a:moveTo>
                <a:lnTo>
                  <a:pt x="0" y="0"/>
                </a:lnTo>
              </a:path>
              <a:path w="266700" h="266700">
                <a:moveTo>
                  <a:pt x="266700" y="38100"/>
                </a:moveTo>
                <a:lnTo>
                  <a:pt x="26670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7300" y="323850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38100" y="0"/>
                </a:moveTo>
                <a:lnTo>
                  <a:pt x="266700" y="0"/>
                </a:lnTo>
              </a:path>
              <a:path w="266700" h="266700">
                <a:moveTo>
                  <a:pt x="0" y="38100"/>
                </a:moveTo>
                <a:lnTo>
                  <a:pt x="0" y="2667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6636" y="2824148"/>
            <a:ext cx="169164" cy="132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65"/>
              </a:lnSpc>
            </a:pPr>
            <a:r>
              <a:rPr lang="en-US" sz="900" spc="-35" dirty="0" smtClean="0">
                <a:solidFill>
                  <a:srgbClr val="231F20"/>
                </a:solidFill>
                <a:latin typeface="Arial"/>
                <a:cs typeface="Arial"/>
              </a:rPr>
              <a:t>29</a:t>
            </a: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4653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</TotalTime>
  <Words>2352</Words>
  <Application>Microsoft Office PowerPoint</Application>
  <PresentationFormat>自定义</PresentationFormat>
  <Paragraphs>233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新細明體</vt:lpstr>
      <vt:lpstr>楷体</vt:lpstr>
      <vt:lpstr>宋体</vt:lpstr>
      <vt:lpstr>Arial</vt:lpstr>
      <vt:lpstr>Calibri</vt:lpstr>
      <vt:lpstr>Trebuchet MS</vt:lpstr>
      <vt:lpstr>Verdana</vt:lpstr>
      <vt:lpstr>Office Theme</vt:lpstr>
      <vt:lpstr>PowerPoint 演示文稿</vt:lpstr>
      <vt:lpstr>介紹</vt:lpstr>
      <vt:lpstr>哥林多前書3:10</vt:lpstr>
      <vt:lpstr>傳道書10:10</vt:lpstr>
      <vt:lpstr>哥林多後書11:3</vt:lpstr>
      <vt:lpstr>傳道書4:9-10</vt:lpstr>
      <vt:lpstr>約翰福音15:4-8</vt:lpstr>
      <vt:lpstr>歌羅西書3:16</vt:lpstr>
      <vt:lpstr>馬太福音22:29</vt:lpstr>
      <vt:lpstr>箴言17:6</vt:lpstr>
      <vt:lpstr>箴言13:24</vt:lpstr>
      <vt:lpstr>申命記6:5-7</vt:lpstr>
      <vt:lpstr>雅各書1:20</vt:lpstr>
      <vt:lpstr>箴言24:3-4</vt:lpstr>
      <vt:lpstr>箴言18:19</vt:lpstr>
      <vt:lpstr>提摩太前書6:6-11</vt:lpstr>
      <vt:lpstr>路加福音16:10-12</vt:lpstr>
      <vt:lpstr>提摩太前書5:8</vt:lpstr>
      <vt:lpstr>箴言13:11</vt:lpstr>
      <vt:lpstr>哥林多後書9:6-7</vt:lpstr>
      <vt:lpstr>加拉太書6:6</vt:lpstr>
      <vt:lpstr>彼得前書4:1-2</vt:lpstr>
      <vt:lpstr>以賽亞書61:1-3</vt:lpstr>
      <vt:lpstr>哥林多後書1:3-5</vt:lpstr>
      <vt:lpstr>提摩太後書2:2</vt:lpstr>
      <vt:lpstr>加拉太書6:7-8</vt:lpstr>
      <vt:lpstr>羅馬書6:16</vt:lpstr>
      <vt:lpstr>詩篇119:9-11</vt:lpstr>
      <vt:lpstr>約伯記31:1</vt:lpstr>
      <vt:lpstr>傳道書5:19-20</vt:lpstr>
      <vt:lpstr>瑪拉基書2:6-7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EMAW_LeaderVerseCards.indd</dc:title>
  <cp:lastModifiedBy>张玉柱.yuzhu</cp:lastModifiedBy>
  <cp:revision>35</cp:revision>
  <dcterms:created xsi:type="dcterms:W3CDTF">2020-12-01T06:46:47Z</dcterms:created>
  <dcterms:modified xsi:type="dcterms:W3CDTF">2022-04-06T16:08:41Z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2015-03-23T00:00:00Z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2020-12-01T00:00:00Z</vt:filetime>
  </property>
</Properties>
</file>